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erriweather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ry Marsicano" initials="LM" lastIdx="5" clrIdx="0">
    <p:extLst>
      <p:ext uri="{19B8F6BF-5375-455C-9EA6-DF929625EA0E}">
        <p15:presenceInfo xmlns:p15="http://schemas.microsoft.com/office/powerpoint/2012/main" userId="3a384d89eebc1a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6T13:53:18.130" idx="1">
    <p:pos x="10" y="10"/>
    <p:text>Survival / establishment of grass carp population?  Permitted fish are sterile.  I would drop that.</p:text>
    <p:extLst>
      <p:ext uri="{C676402C-5697-4E1C-873F-D02D1690AC5C}">
        <p15:threadingInfo xmlns:p15="http://schemas.microsoft.com/office/powerpoint/2012/main" timeZoneBias="240"/>
      </p:ext>
    </p:extLst>
  </p:cm>
  <p:cm authorId="1" dt="2020-10-26T13:55:02.278" idx="2">
    <p:pos x="106" y="106"/>
    <p:text>Don't like "No guarentee"... I might say "These lake characteristics are some that CT DEEP considers.  Same thing... just nicer!  Then..."the information can..."... "inform your..."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6T13:58:37.750" idx="3">
    <p:pos x="10" y="10"/>
    <p:text>Please list Connecticut College Arboretum and phone number first.  Siver, not Silver.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6T14:01:12.497" idx="4">
    <p:pos x="2778" y="1509"/>
    <p:text>If your system has been mapped the survey information MAY be found at...</p:text>
    <p:extLst>
      <p:ext uri="{C676402C-5697-4E1C-873F-D02D1690AC5C}">
        <p15:threadingInfo xmlns:p15="http://schemas.microsoft.com/office/powerpoint/2012/main" timeZoneBias="240"/>
      </p:ext>
    </p:extLst>
  </p:cm>
  <p:cm authorId="1" dt="2020-10-26T14:02:21.306" idx="5">
    <p:pos x="2778" y="1605"/>
    <p:text>Private consultants do mapping too and those results won't be on CAES website</p:text>
    <p:extLst>
      <p:ext uri="{C676402C-5697-4E1C-873F-D02D1690AC5C}">
        <p15:threadingInfo xmlns:p15="http://schemas.microsoft.com/office/powerpoint/2012/main" timeZoneBias="240">
          <p15:parentCm authorId="1" idx="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027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52494f2f5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52494f2f5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9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52494f2f5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52494f2f5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7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52494f2f5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52494f2f5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90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52494f2f5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52494f2f5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34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52494f2f5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52494f2f5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41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52494f2f5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52494f2f5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34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52494f2f5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52494f2f5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57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52494f2f5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52494f2f5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91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52494f2f5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52494f2f5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71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52494f2f5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52494f2f5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59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stats.usgs.gov/s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EEP/Fishing/General-Information/Fishing-Gui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Triploid Grass Carp Risk Assessment Tool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572000" y="30610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Use to inform your decision making process. 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Are you a good candidate for Grass Carp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Containment is one issue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Others include destruction of plant biodiversity, loss of fish habitat, and survival/establishment of grass carp population. 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No guarantee for the CT DEEP to issue a permit, but 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can inform  your communities on the importance of protecting biodiversity and fish habitat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can inform the communities on the health and characteristics of your lake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-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Important information to lead to possible other types of mediation. 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Watershed and Ecological Isolation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74000" y="1313625"/>
            <a:ext cx="4422000" cy="3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Watershed and ecological isolation will be important in determining if containment is possible. </a:t>
            </a:r>
            <a:endParaRPr lang="en" dirty="0" smtClean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USGS StreamStats provides a useful application</a:t>
            </a:r>
            <a:r>
              <a:rPr lang="en-US" dirty="0" smtClean="0">
                <a:latin typeface="Roboto"/>
                <a:ea typeface="Roboto"/>
                <a:cs typeface="Roboto"/>
                <a:sym typeface="Roboto"/>
              </a:rPr>
              <a:t> for determining watershed size</a:t>
            </a:r>
          </a:p>
          <a:p>
            <a:pPr marL="457200" lvl="5" indent="-317500">
              <a:buSzPts val="1400"/>
              <a:buFont typeface="Roboto"/>
              <a:buChar char="-"/>
            </a:pPr>
            <a:r>
              <a:rPr lang="en-US" dirty="0" smtClean="0">
                <a:latin typeface="Roboto"/>
                <a:ea typeface="Roboto"/>
                <a:cs typeface="Roboto"/>
                <a:sym typeface="Roboto"/>
                <a:hlinkClick r:id="rId3"/>
              </a:rPr>
              <a:t>https</a:t>
            </a:r>
            <a:r>
              <a:rPr lang="en-US" dirty="0">
                <a:latin typeface="Roboto"/>
                <a:ea typeface="Roboto"/>
                <a:cs typeface="Roboto"/>
                <a:sym typeface="Roboto"/>
                <a:hlinkClick r:id="rId3"/>
              </a:rPr>
              <a:t>://streamstats.usgs.gov/ss</a:t>
            </a:r>
            <a:r>
              <a:rPr lang="en-US" dirty="0" smtClean="0">
                <a:latin typeface="Roboto"/>
                <a:ea typeface="Roboto"/>
                <a:cs typeface="Roboto"/>
                <a:sym typeface="Roboto"/>
                <a:hlinkClick r:id="rId3"/>
              </a:rPr>
              <a:t>/</a:t>
            </a:r>
            <a:r>
              <a:rPr lang="en-US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55" y="1711037"/>
            <a:ext cx="4071892" cy="2612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734025" y="375362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the Data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Limnological Data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72750" y="1480700"/>
            <a:ext cx="42993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includes measurements of: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Total Phosphorus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Total Nitrogen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Chlorophyll-A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Secchi Disk Transparency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Bathymetry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Littoral zone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Bathymetry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Why is this data important?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Used to determine lake health and determine trophic level (production of energy)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Important in considering if the lake will support a population of grass carp.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792800" y="1480700"/>
            <a:ext cx="42993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to find this data: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Primary literature: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Connecticut Lakes: A Study of the Chemical and Physical Properties of 56 Connecticut Lakes</a:t>
            </a:r>
            <a:endParaRPr sz="11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https://www.isbns.co.tt/isbn/9781878899040/</a:t>
            </a:r>
            <a:endParaRPr sz="115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Connecticut College Arboretum; Dr. Pete Silver.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Chemical and Physical Properties of Connecticut Lakes, With Emphasis on Regional Geology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Bathymetry data: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100" i="1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https://portal.ct.gov/-/media/DEEP/fishing/general_information/LakeBathymetryMaps.pdf</a:t>
            </a:r>
            <a:endParaRPr sz="1100" i="1" u="sng">
              <a:solidFill>
                <a:srgbClr val="0563C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75" y="99625"/>
            <a:ext cx="3278639" cy="42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species maps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389650" y="1461225"/>
            <a:ext cx="4182300" cy="3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Understanding the plant communities that 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exists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in your system is key to protecting the asthetic, recreational, and economic value of a lake or river.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If your system has been mapped the survey information can be found at: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1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https://portal.ct.gov/CAES/Invasive-Aquatic-Plant-Program/Survey-Results/Survey-Results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Provided by the CT Agricultural Experiment Station.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They also provide some water quality data.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6250" y="1260188"/>
            <a:ext cx="2859137" cy="37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there state listed species?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57650" y="1382525"/>
            <a:ext cx="44142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State listed plant species present in lakes and rivers can be affected by the introduction of grass carp.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CT DEEP Natural Diversity Database (NDDB) has maps sorted by town showing if a state listed species is present in an area.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100" i="1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https://portal.ct.gov/DEEP/Endangered-Species/Endangered-Species-ReviewData-Requests</a:t>
            </a:r>
            <a:endParaRPr sz="1100" i="1" u="sng">
              <a:solidFill>
                <a:srgbClr val="0563C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a state listed species is present a follow up request can be made to review the exact species present.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750" y="1382525"/>
            <a:ext cx="4267350" cy="3290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2789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 species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166525" y="1461650"/>
            <a:ext cx="44055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Grass carp could potentially have effects on fish communities in systems they are introduced to, so having data before hand will be important for deciding and monitoring effects.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data is provided by Connecticut Environmental Conditions Online and can be accessed at: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100" i="1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http://www.cteco.uconn.edu/projects/fish/viewer/index.html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950" y="902600"/>
            <a:ext cx="4267174" cy="216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950" y="3066425"/>
            <a:ext cx="3829228" cy="19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fisheries management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0" y="1313625"/>
            <a:ext cx="44055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Certain lakes will have special regulations beyond statewide mandates including special fishery management. A system that is hosting one of the plans could adversely affected by introduction of grass carp.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To find this data consult the fishing guide, starting at page 31 is a list of Lakes and Ponds that have site specific regulations.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dirty="0">
                <a:latin typeface="Roboto"/>
                <a:ea typeface="Roboto"/>
                <a:cs typeface="Roboto"/>
                <a:sym typeface="Roboto"/>
                <a:hlinkClick r:id="rId3"/>
              </a:rPr>
              <a:t>https://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  <a:hlinkClick r:id="rId3"/>
              </a:rPr>
              <a:t>portal.ct.gov/DEEP/Fishing/General-Information/Fishing-Guide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6332" y="1369300"/>
            <a:ext cx="2691918" cy="3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000" y="189400"/>
            <a:ext cx="6581775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491</Words>
  <Application>Microsoft Office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Merriweather</vt:lpstr>
      <vt:lpstr>Roboto</vt:lpstr>
      <vt:lpstr>Arial</vt:lpstr>
      <vt:lpstr>Calibri</vt:lpstr>
      <vt:lpstr>Paradigm</vt:lpstr>
      <vt:lpstr>The Triploid Grass Carp Risk Assessment Tool</vt:lpstr>
      <vt:lpstr>Finding the Data</vt:lpstr>
      <vt:lpstr>Limnological Data</vt:lpstr>
      <vt:lpstr>PowerPoint Presentation</vt:lpstr>
      <vt:lpstr>Plant species maps</vt:lpstr>
      <vt:lpstr>Are there state listed species?</vt:lpstr>
      <vt:lpstr>Fish species</vt:lpstr>
      <vt:lpstr>Special fisheries management</vt:lpstr>
      <vt:lpstr>PowerPoint Presentation</vt:lpstr>
      <vt:lpstr>Watershed and Ecological Isolation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Triploid Grass Carp Risk Assessment Tool</dc:title>
  <dc:creator>Larry Marsicano</dc:creator>
  <cp:lastModifiedBy>Matthew R. Goclowski</cp:lastModifiedBy>
  <cp:revision>5</cp:revision>
  <dcterms:modified xsi:type="dcterms:W3CDTF">2020-10-26T19:18:11Z</dcterms:modified>
</cp:coreProperties>
</file>