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058400" cy="15544800"/>
  <p:notesSz cx="6858000" cy="9144000"/>
  <p:defaultTextStyle>
    <a:defPPr>
      <a:defRPr lang="en-US"/>
    </a:defPPr>
    <a:lvl1pPr marL="0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3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1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9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7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5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5EE440-8FBD-4AB8-0A37-DB76D57D99A3}" v="153" dt="2019-12-06T17:43:31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54" d="100"/>
          <a:sy n="54" d="100"/>
        </p:scale>
        <p:origin x="371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94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1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1A22-C867-5644-8F3E-3AD3F8E9D2F8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6" y="14407731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6" y="14407731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1AF79A-77E4-5B5F-A18E-43555115950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867912" y="15328900"/>
            <a:ext cx="23510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Loyola University Maryland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77192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4D5A55-1DF1-4145-9C90-DBF61B9F63A0}"/>
              </a:ext>
            </a:extLst>
          </p:cNvPr>
          <p:cNvSpPr/>
          <p:nvPr/>
        </p:nvSpPr>
        <p:spPr>
          <a:xfrm>
            <a:off x="0" y="2"/>
            <a:ext cx="10058400" cy="155447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6AAFC80-FFDF-1141-835E-FD46722F9A7F}"/>
              </a:ext>
            </a:extLst>
          </p:cNvPr>
          <p:cNvSpPr txBox="1"/>
          <p:nvPr/>
        </p:nvSpPr>
        <p:spPr>
          <a:xfrm>
            <a:off x="586256" y="2209507"/>
            <a:ext cx="8891270" cy="51056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r>
              <a:rPr lang="en-US" sz="7200" b="1" cap="all" spc="-100" dirty="0">
                <a:solidFill>
                  <a:schemeClr val="accent1"/>
                </a:solidFill>
                <a:latin typeface="Montserrat ExtraBold" pitchFamily="2" charset="77"/>
                <a:ea typeface="Calibri" panose="020F0502020204030204" pitchFamily="34" charset="0"/>
                <a:cs typeface="MinionPro-Regular"/>
              </a:rPr>
              <a:t>EDIT THIS EVENT POSTER TITLE HERE</a:t>
            </a:r>
            <a:endParaRPr lang="en-US" sz="1200" b="1" dirty="0">
              <a:solidFill>
                <a:schemeClr val="accent1"/>
              </a:solidFill>
              <a:latin typeface="Montserrat ExtraBold" pitchFamily="2" charset="77"/>
              <a:ea typeface="Calibri" panose="020F0502020204030204" pitchFamily="34" charset="0"/>
              <a:cs typeface="MinionPro-Regular"/>
            </a:endParaRPr>
          </a:p>
          <a:p>
            <a:pPr>
              <a:lnSpc>
                <a:spcPct val="125000"/>
              </a:lnSpc>
              <a:spcBef>
                <a:spcPts val="1220"/>
              </a:spcBef>
            </a:pPr>
            <a:r>
              <a:rPr lang="en-US" sz="3200" b="1" dirty="0">
                <a:latin typeface="Montserrat" pitchFamily="2" charset="77"/>
                <a:ea typeface="Calibri" panose="020F0502020204030204" pitchFamily="34" charset="0"/>
                <a:cs typeface="MinionPro-Regular"/>
              </a:rPr>
              <a:t>MONDAY, JAN. 6, 2025  |  6 – 8 P.M. </a:t>
            </a:r>
          </a:p>
          <a:p>
            <a:pPr>
              <a:lnSpc>
                <a:spcPct val="125000"/>
              </a:lnSpc>
            </a:pPr>
            <a:r>
              <a:rPr lang="en-US" sz="3200" b="1" dirty="0">
                <a:latin typeface="Montserrat" pitchFamily="2" charset="77"/>
                <a:ea typeface="Times New Roman" panose="02020603050405020304" pitchFamily="18" charset="0"/>
                <a:cs typeface="Times New Roman"/>
              </a:rPr>
              <a:t>LOCATION HERE</a:t>
            </a: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rgbClr val="000000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84D17F-0248-294C-B6B6-F92C05B55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12131865"/>
            <a:ext cx="184731" cy="37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889615-883F-E841-B51E-5B68D1B6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12360465"/>
            <a:ext cx="184731" cy="37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293BD3-5B50-444C-B8EB-B9399194F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86713"/>
            <a:ext cx="10058400" cy="2882899"/>
          </a:xfrm>
          <a:prstGeom prst="rect">
            <a:avLst/>
          </a:prstGeom>
        </p:spPr>
      </p:pic>
      <p:sp>
        <p:nvSpPr>
          <p:cNvPr id="11" name="Text Box 10">
            <a:extLst>
              <a:ext uri="{FF2B5EF4-FFF2-40B4-BE49-F238E27FC236}">
                <a16:creationId xmlns:a16="http://schemas.microsoft.com/office/drawing/2014/main" id="{A2334F21-9F38-DA46-A6A7-7CF3B6E1A851}"/>
              </a:ext>
            </a:extLst>
          </p:cNvPr>
          <p:cNvSpPr txBox="1"/>
          <p:nvPr/>
        </p:nvSpPr>
        <p:spPr>
          <a:xfrm>
            <a:off x="3634740" y="13652500"/>
            <a:ext cx="5796915" cy="10236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fontAlgn="ctr">
              <a:lnSpc>
                <a:spcPct val="120000"/>
              </a:lnSpc>
            </a:pPr>
            <a:r>
              <a:rPr lang="en-US" sz="2400" b="1" cap="all" dirty="0">
                <a:solidFill>
                  <a:srgbClr val="FFFFFF"/>
                </a:solidFill>
                <a:latin typeface="Montserrat" pitchFamily="2" charset="77"/>
                <a:ea typeface="Calibri" panose="020F0502020204030204" pitchFamily="34" charset="0"/>
                <a:cs typeface="Times New Roman"/>
              </a:rPr>
              <a:t>ADD YOUR CALL TO ACTION HERE</a:t>
            </a:r>
            <a:endParaRPr lang="en-US" sz="1200" b="1" dirty="0">
              <a:solidFill>
                <a:srgbClr val="000000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</a:pPr>
            <a:r>
              <a:rPr lang="en-US" sz="2400" b="1" cap="all" dirty="0">
                <a:solidFill>
                  <a:srgbClr val="FFFFFF"/>
                </a:solidFill>
                <a:latin typeface="Montserrat" pitchFamily="2" charset="77"/>
                <a:ea typeface="Times New Roman" panose="02020603050405020304" pitchFamily="18" charset="0"/>
                <a:cs typeface="Times New Roman"/>
              </a:rPr>
              <a:t>INCLUDE A URL HERE</a:t>
            </a:r>
            <a:endParaRPr lang="en-US" sz="2400" b="1" cap="all" dirty="0">
              <a:solidFill>
                <a:srgbClr val="FFFFFF"/>
              </a:solidFill>
              <a:latin typeface="Montserrat" pitchFamily="2" charset="77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38B054A9-7FC9-46B6-2801-A3DDADC22FC2}"/>
              </a:ext>
            </a:extLst>
          </p:cNvPr>
          <p:cNvSpPr txBox="1"/>
          <p:nvPr/>
        </p:nvSpPr>
        <p:spPr>
          <a:xfrm>
            <a:off x="586256" y="7799510"/>
            <a:ext cx="8893961" cy="372192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3600" dirty="0"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Add additional text here but if possible keep details on your website or in the events calendar. Keep it simple so that your message stands out.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rgbClr val="000000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  <p:pic>
        <p:nvPicPr>
          <p:cNvPr id="14" name="Picture 13" descr="A qr code with a few squares&#10;&#10;Description automatically generated">
            <a:extLst>
              <a:ext uri="{FF2B5EF4-FFF2-40B4-BE49-F238E27FC236}">
                <a16:creationId xmlns:a16="http://schemas.microsoft.com/office/drawing/2014/main" id="{B3773488-F4D9-53EF-993A-13E19A55A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852" y="12046236"/>
            <a:ext cx="1376998" cy="1376998"/>
          </a:xfrm>
          <a:prstGeom prst="rect">
            <a:avLst/>
          </a:prstGeom>
        </p:spPr>
      </p:pic>
      <p:sp>
        <p:nvSpPr>
          <p:cNvPr id="15" name="Text Box 9">
            <a:extLst>
              <a:ext uri="{FF2B5EF4-FFF2-40B4-BE49-F238E27FC236}">
                <a16:creationId xmlns:a16="http://schemas.microsoft.com/office/drawing/2014/main" id="{1B103F2D-80A7-B5D8-3539-B1CDB75C42A4}"/>
              </a:ext>
            </a:extLst>
          </p:cNvPr>
          <p:cNvSpPr txBox="1"/>
          <p:nvPr/>
        </p:nvSpPr>
        <p:spPr>
          <a:xfrm>
            <a:off x="466839" y="12038263"/>
            <a:ext cx="6699531" cy="10186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1400" b="1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DELETE THIS TEXT 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This QR Code goes to </a:t>
            </a:r>
            <a:r>
              <a:rPr lang="en-US" sz="14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wcsu.edu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 If you would like to create a custom QR code that goes to your page visit https://</a:t>
            </a:r>
            <a:r>
              <a:rPr lang="en-US" sz="14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www.qrcode-monkey.com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/ </a:t>
            </a:r>
            <a:endParaRPr lang="en-US" sz="1400" b="1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chemeClr val="accent2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2468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CSU Brand Colors">
      <a:dk1>
        <a:srgbClr val="000000"/>
      </a:dk1>
      <a:lt1>
        <a:srgbClr val="FFFFFF"/>
      </a:lt1>
      <a:dk2>
        <a:srgbClr val="2A323C"/>
      </a:dk2>
      <a:lt2>
        <a:srgbClr val="E7E6E6"/>
      </a:lt2>
      <a:accent1>
        <a:srgbClr val="303C5D"/>
      </a:accent1>
      <a:accent2>
        <a:srgbClr val="EF5937"/>
      </a:accent2>
      <a:accent3>
        <a:srgbClr val="2A323C"/>
      </a:accent3>
      <a:accent4>
        <a:srgbClr val="324E9F"/>
      </a:accent4>
      <a:accent5>
        <a:srgbClr val="D9D8D5"/>
      </a:accent5>
      <a:accent6>
        <a:srgbClr val="303C5D"/>
      </a:accent6>
      <a:hlink>
        <a:srgbClr val="EF5937"/>
      </a:hlink>
      <a:folHlink>
        <a:srgbClr val="324E9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-with-background" id="{F7B0B4BA-B686-DA43-BD5C-7DE88C92365C}" vid="{A818ED90-6647-AD41-8741-CF84D6B725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F2C227DCB1145962587643061A9B5" ma:contentTypeVersion="9" ma:contentTypeDescription="Create a new document." ma:contentTypeScope="" ma:versionID="4c767d23c746d115a84f5cabe21ff912">
  <xsd:schema xmlns:xsd="http://www.w3.org/2001/XMLSchema" xmlns:xs="http://www.w3.org/2001/XMLSchema" xmlns:p="http://schemas.microsoft.com/office/2006/metadata/properties" xmlns:ns2="cbed33ca-faa6-4c7f-a445-a31c3913a81a" xmlns:ns3="7d9dd051-bf1f-4048-900d-bd26ebb84baf" targetNamespace="http://schemas.microsoft.com/office/2006/metadata/properties" ma:root="true" ma:fieldsID="089476518f86c0a2a5b653f82c9fe5ed" ns2:_="" ns3:_="">
    <xsd:import namespace="cbed33ca-faa6-4c7f-a445-a31c3913a81a"/>
    <xsd:import namespace="7d9dd051-bf1f-4048-900d-bd26ebb84b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d33ca-faa6-4c7f-a445-a31c3913a8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dd051-bf1f-4048-900d-bd26ebb84ba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920842-65B6-446A-A28E-6CFAF5DF2F9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FC7722-50F0-409D-B90D-6931DE98B0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d33ca-faa6-4c7f-a445-a31c3913a81a"/>
    <ds:schemaRef ds:uri="7d9dd051-bf1f-4048-900d-bd26ebb84b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7561A0-B4A9-4282-B825-F52875ECC0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MinionPro-Regular</vt:lpstr>
      <vt:lpstr>Montserrat</vt:lpstr>
      <vt:lpstr>Montserrat ExtraBold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Ericka Erbs McCabe</dc:creator>
  <cp:lastModifiedBy>Ericka Erbs McCabe</cp:lastModifiedBy>
  <cp:revision>1</cp:revision>
  <dcterms:created xsi:type="dcterms:W3CDTF">2025-01-09T19:30:26Z</dcterms:created>
  <dcterms:modified xsi:type="dcterms:W3CDTF">2025-01-09T19:38:55Z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0x010100BEAF2C227DCB1145962587643061A9B5</vt:lpwstr>
  </property>
  <property fmtid="{D5CDD505-2E9C-101B-9397-08002B2CF9AE}" pid="3" name="MSIP_Label_6da50fe2-ad8e-4b2e-b16c-4bb0954d6763_Enabled">
    <vt:lpwstr>true</vt:lpwstr>
  </property>
  <property fmtid="{D5CDD505-2E9C-101B-9397-08002B2CF9AE}" pid="4" name="MSIP_Label_6da50fe2-ad8e-4b2e-b16c-4bb0954d6763_SetDate">
    <vt:lpwstr>2023-05-02T17:59:13Z</vt:lpwstr>
  </property>
  <property fmtid="{D5CDD505-2E9C-101B-9397-08002B2CF9AE}" pid="5" name="MSIP_Label_6da50fe2-ad8e-4b2e-b16c-4bb0954d6763_Method">
    <vt:lpwstr>Standard</vt:lpwstr>
  </property>
  <property fmtid="{D5CDD505-2E9C-101B-9397-08002B2CF9AE}" pid="6" name="MSIP_Label_6da50fe2-ad8e-4b2e-b16c-4bb0954d6763_Name">
    <vt:lpwstr>Internal</vt:lpwstr>
  </property>
  <property fmtid="{D5CDD505-2E9C-101B-9397-08002B2CF9AE}" pid="7" name="MSIP_Label_6da50fe2-ad8e-4b2e-b16c-4bb0954d6763_SiteId">
    <vt:lpwstr>30ae0a8f-3cdf-44fd-af34-278bf639b85d</vt:lpwstr>
  </property>
  <property fmtid="{D5CDD505-2E9C-101B-9397-08002B2CF9AE}" pid="8" name="MSIP_Label_6da50fe2-ad8e-4b2e-b16c-4bb0954d6763_ActionId">
    <vt:lpwstr>6b4bd278-b350-4e94-92c8-d8734d4c89a3</vt:lpwstr>
  </property>
  <property fmtid="{D5CDD505-2E9C-101B-9397-08002B2CF9AE}" pid="9" name="MSIP_Label_6da50fe2-ad8e-4b2e-b16c-4bb0954d6763_ContentBits">
    <vt:lpwstr>2</vt:lpwstr>
  </property>
  <property fmtid="{D5CDD505-2E9C-101B-9397-08002B2CF9AE}" pid="10" name="ClassificationContentMarkingFooterLocations">
    <vt:lpwstr>Office Theme:3</vt:lpwstr>
  </property>
  <property fmtid="{D5CDD505-2E9C-101B-9397-08002B2CF9AE}" pid="11" name="ClassificationContentMarkingFooterText">
    <vt:lpwstr>Loyola University Maryland Internal Use Only</vt:lpwstr>
  </property>
</Properties>
</file>