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2"/>
  </p:sldMasterIdLst>
  <p:notesMasterIdLst>
    <p:notesMasterId r:id="rId6"/>
  </p:notes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3842907C-D0AA-4C58-9F94-58B40AD65B2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D76769E-C829-4283-B80E-CB90D995C2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296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51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38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88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8" name="Shap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11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E13C79-1C97-4B32-B2AE-1A69C169643E}" type="datetime2">
              <a:rPr lang="en-US" smtClean="0"/>
              <a:pPr/>
              <a:t>Tuesday, March 14, 2017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92C34-3E5E-4BA5-AF54-F1601B144FB0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14BF-C004-4398-9186-5EE680724D95}" type="datetime2">
              <a:rPr lang="en-US" smtClean="0"/>
              <a:pPr/>
              <a:t>Tuesday, March 14,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14BF-C004-4398-9186-5EE680724D95}" type="datetime2">
              <a:rPr lang="en-US" smtClean="0"/>
              <a:pPr/>
              <a:t>Tuesday, March 14,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7FEF5B-F2CC-4EC5-8F1F-29A8BF9EFFA9}" type="datetime2">
              <a:rPr lang="en-US" smtClean="0"/>
              <a:pPr/>
              <a:t>Tuesday, March 14,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454888"/>
          </a:xfrm>
        </p:spPr>
        <p:txBody>
          <a:bodyPr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4709C1-563D-4D9C-B702-B64C84A5A174}" type="datetime2">
              <a:rPr lang="en-US" smtClean="0"/>
              <a:pPr/>
              <a:t>Tuesday, March 14,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303D9-A6EB-41FB-BF22-3F49E470997E}" type="datetime2">
              <a:rPr lang="en-US" smtClean="0"/>
              <a:pPr/>
              <a:t>Tuesday, March 14,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72430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72430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BB0534-5698-4F62-9CFE-5DE61A073E78}" type="datetime2">
              <a:rPr lang="en-US" smtClean="0"/>
              <a:pPr/>
              <a:t>Tuesday, March 14,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827A3-B249-4F87-AB1A-1E06AC1AA2A4}" type="datetime2">
              <a:rPr lang="en-US" smtClean="0"/>
              <a:pPr/>
              <a:t>Tuesday, March 14,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546142-29B2-49CC-BCC6-A3AD70B4960E}" type="datetime2">
              <a:rPr lang="en-US" smtClean="0"/>
              <a:pPr/>
              <a:t>Tuesday, March 14,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86C4691-4882-40A8-AF62-8CF6A18D40B2}" type="datetime2">
              <a:rPr lang="en-US" smtClean="0"/>
              <a:pPr/>
              <a:t>Tuesday, March 14,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8"/>
            <a:ext cx="7162800" cy="648232"/>
          </a:xfrm>
          <a:noFill/>
        </p:spPr>
        <p:txBody>
          <a:bodyPr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C6776A-4DEC-47EE-8A49-2C150ECB5465}" type="datetime2">
              <a:rPr lang="en-US" smtClean="0"/>
              <a:pPr/>
              <a:t>Tuesday, March 14, 2017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8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hap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9" name="Shap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  <a:extLst/>
          </a:lstStyle>
          <a:p>
            <a:fld id="{D10E14BF-C004-4398-9186-5EE680724D95}" type="datetime2">
              <a:rPr lang="en-US" smtClean="0"/>
              <a:pPr/>
              <a:t>Tuesday, March 14, 2017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  <a:extLst/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1" latinLnBrk="0" hangingPunct="1">
        <a:spcBef>
          <a:spcPct val="0"/>
        </a:spcBef>
        <a:buNone/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5000"/>
        <a:buFont typeface="Wingdings 3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72762"/>
          </a:xfrm>
        </p:spPr>
        <p:txBody>
          <a:bodyPr/>
          <a:lstStyle/>
          <a:p>
            <a:r>
              <a:rPr lang="en-US" dirty="0" smtClean="0"/>
              <a:t>CAEP Performance Data</a:t>
            </a:r>
            <a:br>
              <a:rPr lang="en-US" dirty="0" smtClean="0"/>
            </a:br>
            <a:r>
              <a:rPr lang="en-US" dirty="0" smtClean="0"/>
              <a:t>2017 </a:t>
            </a:r>
            <a:r>
              <a:rPr lang="en-US" dirty="0" smtClean="0"/>
              <a:t>Annual Report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Catherine O’Callaghan, Ph.D.</a:t>
            </a:r>
          </a:p>
          <a:p>
            <a:r>
              <a:rPr lang="en-US" dirty="0" smtClean="0"/>
              <a:t>Chair of E &amp; EPY Department</a:t>
            </a:r>
          </a:p>
          <a:p>
            <a:r>
              <a:rPr lang="en-US" dirty="0" smtClean="0"/>
              <a:t>ocallaghanc@wcsu.edu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952" y="609157"/>
            <a:ext cx="862648" cy="10672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Categories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2015-2016 Completers’ Praxis </a:t>
            </a:r>
            <a:r>
              <a:rPr lang="en-US" dirty="0" smtClean="0"/>
              <a:t>II Pass Rates</a:t>
            </a:r>
          </a:p>
          <a:p>
            <a:r>
              <a:rPr lang="en-US" dirty="0" smtClean="0"/>
              <a:t>2015-2016 </a:t>
            </a:r>
            <a:r>
              <a:rPr lang="en-US" dirty="0" smtClean="0"/>
              <a:t>Employer Survey Results</a:t>
            </a:r>
          </a:p>
          <a:p>
            <a:r>
              <a:rPr lang="en-US" dirty="0" smtClean="0"/>
              <a:t>2015-2016 </a:t>
            </a:r>
            <a:r>
              <a:rPr lang="en-US" dirty="0" smtClean="0"/>
              <a:t>Completers’ Survey Results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952" y="381000"/>
            <a:ext cx="506095" cy="5727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2015-2016 Praxis  </a:t>
            </a:r>
            <a:r>
              <a:rPr lang="en-US" dirty="0" smtClean="0"/>
              <a:t>II Pass Rates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299049"/>
              </p:ext>
            </p:extLst>
          </p:nvPr>
        </p:nvGraphicFramePr>
        <p:xfrm>
          <a:off x="457200" y="1407978"/>
          <a:ext cx="7848600" cy="4326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150"/>
                <a:gridCol w="1962150"/>
                <a:gridCol w="1962150"/>
                <a:gridCol w="1962150"/>
              </a:tblGrid>
              <a:tr h="819490"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Taking Tests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Passing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 Passing Rate</a:t>
                      </a:r>
                      <a:endParaRPr lang="en-US" dirty="0"/>
                    </a:p>
                  </a:txBody>
                  <a:tcPr/>
                </a:tc>
              </a:tr>
              <a:tr h="14950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Elementary Education </a:t>
                      </a:r>
                      <a:r>
                        <a:rPr lang="en-US" dirty="0" smtClean="0"/>
                        <a:t>program completers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81%</a:t>
                      </a:r>
                      <a:endParaRPr lang="en-US" dirty="0"/>
                    </a:p>
                  </a:txBody>
                  <a:tcPr/>
                </a:tc>
              </a:tr>
              <a:tr h="18400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Secondary Education</a:t>
                      </a:r>
                    </a:p>
                    <a:p>
                      <a:pPr algn="ctr"/>
                      <a:r>
                        <a:rPr lang="en-US" dirty="0" smtClean="0"/>
                        <a:t>program completers</a:t>
                      </a:r>
                    </a:p>
                    <a:p>
                      <a:pPr algn="ctr"/>
                      <a:r>
                        <a:rPr lang="en-US" dirty="0" smtClean="0"/>
                        <a:t>Spanish</a:t>
                      </a:r>
                    </a:p>
                    <a:p>
                      <a:pPr algn="ctr"/>
                      <a:r>
                        <a:rPr lang="en-US" dirty="0" smtClean="0"/>
                        <a:t>( ACTFL)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952" y="210948"/>
            <a:ext cx="506095" cy="5510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64B2C8F-C7CE-4FA1-B28D-E59C84E1531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on brainstorming</Template>
  <TotalTime>0</TotalTime>
  <Words>67</Words>
  <Application>Microsoft Office PowerPoint</Application>
  <PresentationFormat>On-screen Show (4:3)</PresentationFormat>
  <Paragraphs>40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Lucida Sans Unicode</vt:lpstr>
      <vt:lpstr>Verdana</vt:lpstr>
      <vt:lpstr>Wingdings 2</vt:lpstr>
      <vt:lpstr>Wingdings 3</vt:lpstr>
      <vt:lpstr>Concourse</vt:lpstr>
      <vt:lpstr>CAEP Performance Data 2017 Annual Report</vt:lpstr>
      <vt:lpstr>  Categories</vt:lpstr>
      <vt:lpstr> 2015-2016 Praxis  II Pass Rates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2015-02-02T16:10:40Z</dcterms:created>
  <dcterms:modified xsi:type="dcterms:W3CDTF">2017-03-14T13:36:32Z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TC101671239990</vt:lpwstr>
  </property>
</Properties>
</file>