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4"/>
    <p:restoredTop sz="94670"/>
  </p:normalViewPr>
  <p:slideViewPr>
    <p:cSldViewPr snapToGrid="0" snapToObjects="1">
      <p:cViewPr varScale="1">
        <p:scale>
          <a:sx n="84" d="100"/>
          <a:sy n="84" d="100"/>
        </p:scale>
        <p:origin x="29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BB34-A795-284D-B7E2-85EE598A7B32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0DC33-9F80-CA46-BFEA-9A28D30A70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BB34-A795-284D-B7E2-85EE598A7B32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0DC33-9F80-CA46-BFEA-9A28D30A70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BB34-A795-284D-B7E2-85EE598A7B32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0DC33-9F80-CA46-BFEA-9A28D30A70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BB34-A795-284D-B7E2-85EE598A7B32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0DC33-9F80-CA46-BFEA-9A28D30A70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BB34-A795-284D-B7E2-85EE598A7B32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0DC33-9F80-CA46-BFEA-9A28D30A70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BB34-A795-284D-B7E2-85EE598A7B32}" type="datetimeFigureOut">
              <a:rPr lang="en-US" smtClean="0"/>
              <a:t>3/3/20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0DC33-9F80-CA46-BFEA-9A28D30A70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BB34-A795-284D-B7E2-85EE598A7B32}" type="datetimeFigureOut">
              <a:rPr lang="en-US" smtClean="0"/>
              <a:t>3/3/20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0DC33-9F80-CA46-BFEA-9A28D30A70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BB34-A795-284D-B7E2-85EE598A7B32}" type="datetimeFigureOut">
              <a:rPr lang="en-US" smtClean="0"/>
              <a:t>3/3/20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0DC33-9F80-CA46-BFEA-9A28D30A70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BB34-A795-284D-B7E2-85EE598A7B32}" type="datetimeFigureOut">
              <a:rPr lang="en-US" smtClean="0"/>
              <a:t>3/3/20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0DC33-9F80-CA46-BFEA-9A28D30A70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BB34-A795-284D-B7E2-85EE598A7B32}" type="datetimeFigureOut">
              <a:rPr lang="en-US" smtClean="0"/>
              <a:t>3/3/20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0DC33-9F80-CA46-BFEA-9A28D30A70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BB34-A795-284D-B7E2-85EE598A7B32}" type="datetimeFigureOut">
              <a:rPr lang="en-US" smtClean="0"/>
              <a:t>3/3/20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0DC33-9F80-CA46-BFEA-9A28D30A70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3BB34-A795-284D-B7E2-85EE598A7B32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0DC33-9F80-CA46-BFEA-9A28D30A7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5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55427" y="2900283"/>
            <a:ext cx="1908048" cy="510322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I agree there is no way 2 of lecture can prepare anyone for these exams. My recommendation to all students is to study 6 outside class each week.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27893" y="39403"/>
            <a:ext cx="26959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Student Name:</a:t>
            </a:r>
          </a:p>
          <a:p>
            <a:pPr algn="ctr"/>
            <a:r>
              <a:rPr lang="en-US" sz="3200" dirty="0"/>
              <a:t>Ingredient: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9819" y="1222943"/>
            <a:ext cx="50362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Draw both sides of your </a:t>
            </a:r>
            <a:r>
              <a:rPr lang="en-US" dirty="0" err="1"/>
              <a:t>Winogradsky</a:t>
            </a:r>
            <a:r>
              <a:rPr lang="en-US" dirty="0"/>
              <a:t> column. Measure each zone you see in cm. Write the measurements on sides of the drawing.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B8F8783-3DE7-DF41-B40F-31710C9886B1}"/>
              </a:ext>
            </a:extLst>
          </p:cNvPr>
          <p:cNvSpPr/>
          <p:nvPr/>
        </p:nvSpPr>
        <p:spPr>
          <a:xfrm>
            <a:off x="2986474" y="2884937"/>
            <a:ext cx="1908048" cy="510322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I agree there is no way 2 of lecture can prepare anyone for these exams. My recommendation to all students is to study 6 outside class each week.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6CC7E8-1C6D-0441-870F-91DCA59B782C}"/>
              </a:ext>
            </a:extLst>
          </p:cNvPr>
          <p:cNvSpPr txBox="1"/>
          <p:nvPr/>
        </p:nvSpPr>
        <p:spPr>
          <a:xfrm>
            <a:off x="1011120" y="2515605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Dark side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232F5A-1359-F747-96AD-00973B4406E5}"/>
              </a:ext>
            </a:extLst>
          </p:cNvPr>
          <p:cNvSpPr txBox="1"/>
          <p:nvPr/>
        </p:nvSpPr>
        <p:spPr>
          <a:xfrm>
            <a:off x="3390581" y="2500260"/>
            <a:ext cx="1088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Light side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CBF262-16DA-2443-B792-A5A9108AF50C}"/>
              </a:ext>
            </a:extLst>
          </p:cNvPr>
          <p:cNvSpPr txBox="1"/>
          <p:nvPr/>
        </p:nvSpPr>
        <p:spPr>
          <a:xfrm>
            <a:off x="5082363" y="2300118"/>
            <a:ext cx="177563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Description. Describe the differences between your dark and light side.</a:t>
            </a:r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r>
              <a:rPr lang="en-US" sz="1200" b="1" dirty="0"/>
              <a:t>Measuring activity</a:t>
            </a:r>
          </a:p>
          <a:p>
            <a:r>
              <a:rPr lang="en-US" sz="1200" dirty="0"/>
              <a:t>Check your notebook to see how many bubbles you counted in July.</a:t>
            </a:r>
          </a:p>
          <a:p>
            <a:endParaRPr lang="en-US" sz="1200" dirty="0"/>
          </a:p>
          <a:p>
            <a:r>
              <a:rPr lang="en-US" sz="1200" dirty="0"/>
              <a:t>#Bubbles/minute from July:</a:t>
            </a:r>
          </a:p>
          <a:p>
            <a:endParaRPr lang="en-US" sz="1200" dirty="0"/>
          </a:p>
          <a:p>
            <a:r>
              <a:rPr lang="en-US" sz="1200" dirty="0"/>
              <a:t>#Bubbles/minute from October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sz="1200" b="1" dirty="0"/>
              <a:t>Do you see differences between the </a:t>
            </a:r>
            <a:r>
              <a:rPr lang="en-US" sz="1200" b="1" dirty="0" err="1"/>
              <a:t>MiracleGro</a:t>
            </a:r>
            <a:r>
              <a:rPr lang="en-US" sz="1200" b="1" dirty="0"/>
              <a:t> and De-</a:t>
            </a:r>
            <a:r>
              <a:rPr lang="en-US" sz="1200" b="1" dirty="0" err="1"/>
              <a:t>icer</a:t>
            </a:r>
            <a:r>
              <a:rPr lang="en-US" sz="1200" b="1" dirty="0"/>
              <a:t> columns? What are they?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963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87" y="18655"/>
            <a:ext cx="201587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Light Side</a:t>
            </a:r>
          </a:p>
          <a:p>
            <a:pPr algn="ctr"/>
            <a:r>
              <a:rPr lang="en-US" sz="3200" dirty="0"/>
              <a:t>Ingredient:</a:t>
            </a:r>
          </a:p>
          <a:p>
            <a:pPr algn="ctr"/>
            <a:r>
              <a:rPr lang="en-US" sz="3200" dirty="0"/>
              <a:t>Name: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78209" y="1794865"/>
            <a:ext cx="3584028" cy="623263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I agree there is no way 2 of lecture can prepare anyone for these exams. My recommendation to all students is to study 6 outside class each week.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4846" y="8234050"/>
            <a:ext cx="50362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Draw the </a:t>
            </a:r>
            <a:r>
              <a:rPr lang="en-US"/>
              <a:t>“sunlight</a:t>
            </a:r>
            <a:r>
              <a:rPr lang="en-US" dirty="0"/>
              <a:t>” side of your </a:t>
            </a:r>
            <a:r>
              <a:rPr lang="en-US" dirty="0" err="1"/>
              <a:t>Winogradsky</a:t>
            </a:r>
            <a:r>
              <a:rPr lang="en-US" dirty="0"/>
              <a:t> column. Measure each zone you see in cm and add that measurement to the side of the drawing.</a:t>
            </a:r>
          </a:p>
        </p:txBody>
      </p:sp>
    </p:spTree>
    <p:extLst>
      <p:ext uri="{BB962C8B-B14F-4D97-AF65-F5344CB8AC3E}">
        <p14:creationId xmlns:p14="http://schemas.microsoft.com/office/powerpoint/2010/main" val="1653370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870" y="-253219"/>
            <a:ext cx="5915025" cy="1767417"/>
          </a:xfrm>
        </p:spPr>
        <p:txBody>
          <a:bodyPr/>
          <a:lstStyle/>
          <a:p>
            <a:pPr algn="ctr"/>
            <a:r>
              <a:rPr lang="en-US" b="1" dirty="0" err="1"/>
              <a:t>Winogradsky</a:t>
            </a:r>
            <a:r>
              <a:rPr lang="en-US" b="1" dirty="0"/>
              <a:t> column</a:t>
            </a:r>
            <a:br>
              <a:rPr lang="en-US" b="1" dirty="0"/>
            </a:br>
            <a:r>
              <a:rPr lang="en-US" b="1" dirty="0"/>
              <a:t>Scavenger hunt</a:t>
            </a:r>
            <a:br>
              <a:rPr lang="en-US" b="1" dirty="0"/>
            </a:br>
            <a:r>
              <a:rPr lang="en-US" b="1" dirty="0"/>
              <a:t>Team activity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467790"/>
              </p:ext>
            </p:extLst>
          </p:nvPr>
        </p:nvGraphicFramePr>
        <p:xfrm>
          <a:off x="365870" y="1255541"/>
          <a:ext cx="6217920" cy="777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5124">
                <a:tc>
                  <a:txBody>
                    <a:bodyPr/>
                    <a:lstStyle/>
                    <a:p>
                      <a:r>
                        <a:rPr lang="en-US" sz="3200" dirty="0"/>
                        <a:t>Search</a:t>
                      </a:r>
                      <a:r>
                        <a:rPr lang="en-US" sz="3200" baseline="0" dirty="0"/>
                        <a:t> for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Ingredient?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/>
                        <a:t>Stringy plant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/>
                        <a:t>Leafy</a:t>
                      </a:r>
                      <a:r>
                        <a:rPr lang="en-US" sz="1200" baseline="0" dirty="0"/>
                        <a:t> plant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/>
                        <a:t>Larvae/pupae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/>
                        <a:t>Green algae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/>
                        <a:t>Swimming invertebrates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/>
                        <a:t>Track-like air bubbles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/>
                        <a:t>Gravel zone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/>
                        <a:t>Biggest “purple sulfur” zone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/>
                        <a:t>Biggest “green sulfur” zone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/>
                        <a:t>Biggest “sulfur reducer” zone (black)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/>
                        <a:t>Gravel zone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/>
                        <a:t>Short lines of black sulfur reducers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/>
                        <a:t>Viruses (look like small holes in a thick bacterial zone)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107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4260</TotalTime>
  <Words>284</Words>
  <Application>Microsoft Macintosh PowerPoint</Application>
  <PresentationFormat>Letter Paper (8.5x11 in)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Winogradsky column Scavenger hunt Team activity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Reynolds</dc:creator>
  <cp:lastModifiedBy>Amanda J. Moline</cp:lastModifiedBy>
  <cp:revision>8</cp:revision>
  <cp:lastPrinted>2018-10-05T15:29:07Z</cp:lastPrinted>
  <dcterms:created xsi:type="dcterms:W3CDTF">2017-10-02T15:43:12Z</dcterms:created>
  <dcterms:modified xsi:type="dcterms:W3CDTF">2020-03-03T22:43:09Z</dcterms:modified>
</cp:coreProperties>
</file>