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689" r:id="rId3"/>
    <p:sldMasterId id="2147483707" r:id="rId4"/>
  </p:sldMasterIdLst>
  <p:sldIdLst>
    <p:sldId id="262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BCCC7-3C8D-B643-8D71-6B40A8593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815" t="7637" r="1367" b="18988"/>
          <a:stretch/>
        </p:blipFill>
        <p:spPr>
          <a:xfrm>
            <a:off x="191247" y="167269"/>
            <a:ext cx="11832063" cy="65234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389" y="2494764"/>
            <a:ext cx="4074459" cy="423248"/>
          </a:xfrm>
        </p:spPr>
        <p:txBody>
          <a:bodyPr>
            <a:normAutofit/>
          </a:bodyPr>
          <a:lstStyle>
            <a:lvl1pPr marL="0" indent="0" algn="l">
              <a:buNone/>
              <a:defRPr sz="2000" spc="300" baseline="0">
                <a:solidFill>
                  <a:schemeClr val="bg2"/>
                </a:solidFill>
                <a:latin typeface="Montserrat"/>
                <a:cs typeface="Montserra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D97BE-A43E-5D44-B543-37DD1A9A2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0281" y="2263363"/>
            <a:ext cx="2471793" cy="2019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AFBA0D-393E-084E-A294-E101CF87CC66}"/>
              </a:ext>
            </a:extLst>
          </p:cNvPr>
          <p:cNvSpPr/>
          <p:nvPr userDrawn="1"/>
        </p:nvSpPr>
        <p:spPr>
          <a:xfrm>
            <a:off x="7234518" y="2958353"/>
            <a:ext cx="860611" cy="1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FE98D89-6F28-5D48-B2C7-1511840F32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389" y="3679075"/>
            <a:ext cx="2701925" cy="463550"/>
          </a:xfrm>
        </p:spPr>
        <p:txBody>
          <a:bodyPr>
            <a:normAutofit/>
          </a:bodyPr>
          <a:lstStyle>
            <a:lvl1pPr marL="0" indent="0">
              <a:buNone/>
              <a:defRPr sz="2000" spc="3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8.10.18</a:t>
            </a:r>
          </a:p>
        </p:txBody>
      </p:sp>
    </p:spTree>
    <p:extLst>
      <p:ext uri="{BB962C8B-B14F-4D97-AF65-F5344CB8AC3E}">
        <p14:creationId xmlns:p14="http://schemas.microsoft.com/office/powerpoint/2010/main" val="36086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C9C47-F9D4-0242-B252-D056221A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83" y="5273832"/>
            <a:ext cx="1499173" cy="1012834"/>
          </a:xfrm>
          <a:prstGeom prst="rect">
            <a:avLst/>
          </a:prstGeom>
        </p:spPr>
      </p:pic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0766C90A-6DBD-6742-9AE3-1036A92723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0139" y="1616202"/>
            <a:ext cx="418623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1"/>
              </a:buClr>
              <a:buSzPct val="110000"/>
              <a:defRPr sz="12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Lorem Ipsum</a:t>
            </a:r>
          </a:p>
          <a:p>
            <a:pPr lvl="1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6958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C8FDB80-A0E6-6643-875A-07BE90D191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238" y="0"/>
            <a:ext cx="4322762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C9C47-F9D4-0242-B252-D056221A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83" y="5273832"/>
            <a:ext cx="1499173" cy="1012834"/>
          </a:xfrm>
          <a:prstGeom prst="rect">
            <a:avLst/>
          </a:prstGeom>
        </p:spPr>
      </p:pic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B5BE2911-5D5A-2D41-AB7A-10749C96FF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0139" y="1616202"/>
            <a:ext cx="418623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1"/>
              </a:buClr>
              <a:buSzPct val="110000"/>
              <a:defRPr sz="12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Lorem Ipsum</a:t>
            </a:r>
          </a:p>
          <a:p>
            <a:pPr lvl="1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925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C0D88BE-DB42-6447-928C-C1ADB05440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238" y="0"/>
            <a:ext cx="4322762" cy="439928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1A4D4D1-360A-A44E-B7D2-A301A09CD2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69238" y="4521200"/>
            <a:ext cx="2087562" cy="232664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1E238EF-4ABF-F042-AA00-92AD256B3C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94278" y="4521200"/>
            <a:ext cx="2087562" cy="232664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C9C47-F9D4-0242-B252-D056221A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83" y="5273832"/>
            <a:ext cx="1499173" cy="1012834"/>
          </a:xfrm>
          <a:prstGeom prst="rect">
            <a:avLst/>
          </a:prstGeom>
        </p:spPr>
      </p:pic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70BA0326-972D-6B4C-AB58-C9118B1BC8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0139" y="1616202"/>
            <a:ext cx="418623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1"/>
              </a:buClr>
              <a:buSzPct val="110000"/>
              <a:defRPr sz="12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Lorem Ipsum</a:t>
            </a:r>
          </a:p>
          <a:p>
            <a:pPr lvl="1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3480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BDBA146-1104-D045-9117-053B43D49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8315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C9C47-F9D4-0242-B252-D056221A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783" y="5273832"/>
            <a:ext cx="1499173" cy="101283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34E26D-56D0-154A-879A-AF8CD487A3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0139" y="4399280"/>
            <a:ext cx="4186238" cy="21378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pPr lvl="0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50591BB-242D-344C-9864-33E4EE2E47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2667" y="4399280"/>
            <a:ext cx="4186238" cy="21378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pPr lvl="0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103818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BD674-9C4E-BC44-98C3-9055F0BB9B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247" y="167269"/>
            <a:ext cx="11832063" cy="6530357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F0E86F45-96B9-B04D-95A4-754B246980B1}"/>
              </a:ext>
            </a:extLst>
          </p:cNvPr>
          <p:cNvSpPr/>
          <p:nvPr userDrawn="1"/>
        </p:nvSpPr>
        <p:spPr>
          <a:xfrm>
            <a:off x="11397205" y="6384223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172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BAD38-A5A4-9A40-A16F-6E244A37F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0281" y="2263363"/>
            <a:ext cx="2471793" cy="2019860"/>
          </a:xfrm>
          <a:prstGeom prst="rect">
            <a:avLst/>
          </a:prstGeom>
        </p:spPr>
      </p:pic>
      <p:sp>
        <p:nvSpPr>
          <p:cNvPr id="7" name="Vertical Text Placeholder 3">
            <a:extLst>
              <a:ext uri="{FF2B5EF4-FFF2-40B4-BE49-F238E27FC236}">
                <a16:creationId xmlns:a16="http://schemas.microsoft.com/office/drawing/2014/main" id="{97E2DCCB-C34E-6744-B89E-97F47ABA82CA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11331959" y="3432447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050879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76CFEA7-9D39-A240-911E-D43D1FCF4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6311"/>
          <a:stretch/>
        </p:blipFill>
        <p:spPr>
          <a:xfrm>
            <a:off x="2655333" y="0"/>
            <a:ext cx="4056276" cy="3909820"/>
          </a:xfrm>
          <a:prstGeom prst="rect">
            <a:avLst/>
          </a:prstGeom>
        </p:spPr>
      </p:pic>
      <p:sp>
        <p:nvSpPr>
          <p:cNvPr id="19" name="object 8">
            <a:extLst>
              <a:ext uri="{FF2B5EF4-FFF2-40B4-BE49-F238E27FC236}">
                <a16:creationId xmlns:a16="http://schemas.microsoft.com/office/drawing/2014/main" id="{E610E607-B13C-0545-B19B-A2662903FB42}"/>
              </a:ext>
            </a:extLst>
          </p:cNvPr>
          <p:cNvSpPr/>
          <p:nvPr userDrawn="1"/>
        </p:nvSpPr>
        <p:spPr>
          <a:xfrm>
            <a:off x="535278" y="6380981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1B44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Vertical Text Placeholder 3">
            <a:extLst>
              <a:ext uri="{FF2B5EF4-FFF2-40B4-BE49-F238E27FC236}">
                <a16:creationId xmlns:a16="http://schemas.microsoft.com/office/drawing/2014/main" id="{94C2F929-E71A-D246-83A0-946A178DC916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470032" y="3432447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THANKS!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614E5E-E89C-C445-9507-F04658953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0281" y="2263363"/>
            <a:ext cx="2471792" cy="2019860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E6C22990-26BF-0941-A2BD-0FB5B6B54EE9}"/>
              </a:ext>
            </a:extLst>
          </p:cNvPr>
          <p:cNvSpPr/>
          <p:nvPr userDrawn="1"/>
        </p:nvSpPr>
        <p:spPr>
          <a:xfrm>
            <a:off x="10553038" y="4688770"/>
            <a:ext cx="1009042" cy="179571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99A27-4FE6-3F4D-BB41-D17F1D8330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65515" y="1812616"/>
            <a:ext cx="4596248" cy="263302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2309079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200049-A79F-4240-81CF-3BA1387F0A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247" y="167269"/>
            <a:ext cx="11832063" cy="653035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389" y="2494764"/>
            <a:ext cx="4074459" cy="423248"/>
          </a:xfrm>
        </p:spPr>
        <p:txBody>
          <a:bodyPr>
            <a:normAutofit/>
          </a:bodyPr>
          <a:lstStyle>
            <a:lvl1pPr marL="0" indent="0" algn="l">
              <a:buNone/>
              <a:defRPr sz="2000" spc="300" baseline="0">
                <a:solidFill>
                  <a:schemeClr val="bg2"/>
                </a:solidFill>
                <a:latin typeface="Montserrat"/>
                <a:cs typeface="Montserra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D97BE-A43E-5D44-B543-37DD1A9A2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0281" y="2263363"/>
            <a:ext cx="2471793" cy="2019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AFBA0D-393E-084E-A294-E101CF87CC66}"/>
              </a:ext>
            </a:extLst>
          </p:cNvPr>
          <p:cNvSpPr/>
          <p:nvPr userDrawn="1"/>
        </p:nvSpPr>
        <p:spPr>
          <a:xfrm>
            <a:off x="7234518" y="2958353"/>
            <a:ext cx="860611" cy="1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FE98D89-6F28-5D48-B2C7-1511840F32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0389" y="3679075"/>
            <a:ext cx="2701925" cy="463550"/>
          </a:xfrm>
        </p:spPr>
        <p:txBody>
          <a:bodyPr>
            <a:normAutofit/>
          </a:bodyPr>
          <a:lstStyle>
            <a:lvl1pPr marL="0" indent="0">
              <a:buNone/>
              <a:defRPr sz="2000" spc="30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8.10.18</a:t>
            </a:r>
          </a:p>
        </p:txBody>
      </p:sp>
    </p:spTree>
    <p:extLst>
      <p:ext uri="{BB962C8B-B14F-4D97-AF65-F5344CB8AC3E}">
        <p14:creationId xmlns:p14="http://schemas.microsoft.com/office/powerpoint/2010/main" val="148934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B4DEDDD-EC67-4948-9244-C27A3FFFBEC7}"/>
              </a:ext>
            </a:extLst>
          </p:cNvPr>
          <p:cNvGrpSpPr/>
          <p:nvPr userDrawn="1"/>
        </p:nvGrpSpPr>
        <p:grpSpPr>
          <a:xfrm>
            <a:off x="2602837" y="0"/>
            <a:ext cx="4110276" cy="5779442"/>
            <a:chOff x="2602837" y="0"/>
            <a:chExt cx="4110276" cy="5779442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71DA01E0-FE5B-254D-BA34-ACC38AD27885}"/>
                </a:ext>
              </a:extLst>
            </p:cNvPr>
            <p:cNvSpPr/>
            <p:nvPr/>
          </p:nvSpPr>
          <p:spPr>
            <a:xfrm>
              <a:off x="2602837" y="0"/>
              <a:ext cx="1198880" cy="269875"/>
            </a:xfrm>
            <a:custGeom>
              <a:avLst/>
              <a:gdLst/>
              <a:ahLst/>
              <a:cxnLst/>
              <a:rect l="l" t="t" r="r" b="b"/>
              <a:pathLst>
                <a:path w="1198879" h="269875">
                  <a:moveTo>
                    <a:pt x="1198524" y="0"/>
                  </a:moveTo>
                  <a:lnTo>
                    <a:pt x="0" y="2844"/>
                  </a:lnTo>
                  <a:lnTo>
                    <a:pt x="0" y="269367"/>
                  </a:lnTo>
                  <a:lnTo>
                    <a:pt x="1198524" y="264566"/>
                  </a:lnTo>
                  <a:lnTo>
                    <a:pt x="1198524" y="0"/>
                  </a:lnTo>
                  <a:close/>
                </a:path>
              </a:pathLst>
            </a:custGeom>
            <a:solidFill>
              <a:srgbClr val="D9D8D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FD95C128-A67B-124C-891D-04FD92A52E8C}"/>
                </a:ext>
              </a:extLst>
            </p:cNvPr>
            <p:cNvSpPr/>
            <p:nvPr/>
          </p:nvSpPr>
          <p:spPr>
            <a:xfrm>
              <a:off x="2787489" y="1123091"/>
              <a:ext cx="1957705" cy="1189990"/>
            </a:xfrm>
            <a:custGeom>
              <a:avLst/>
              <a:gdLst/>
              <a:ahLst/>
              <a:cxnLst/>
              <a:rect l="l" t="t" r="r" b="b"/>
              <a:pathLst>
                <a:path w="1957704" h="1189989">
                  <a:moveTo>
                    <a:pt x="346646" y="0"/>
                  </a:moveTo>
                  <a:lnTo>
                    <a:pt x="0" y="0"/>
                  </a:lnTo>
                  <a:lnTo>
                    <a:pt x="385724" y="1189507"/>
                  </a:lnTo>
                  <a:lnTo>
                    <a:pt x="745959" y="1189507"/>
                  </a:lnTo>
                  <a:lnTo>
                    <a:pt x="887282" y="759536"/>
                  </a:lnTo>
                  <a:lnTo>
                    <a:pt x="586244" y="759536"/>
                  </a:lnTo>
                  <a:lnTo>
                    <a:pt x="346646" y="0"/>
                  </a:lnTo>
                  <a:close/>
                </a:path>
                <a:path w="1957704" h="1189989">
                  <a:moveTo>
                    <a:pt x="1292591" y="465632"/>
                  </a:moveTo>
                  <a:lnTo>
                    <a:pt x="983881" y="465632"/>
                  </a:lnTo>
                  <a:lnTo>
                    <a:pt x="1211592" y="1189507"/>
                  </a:lnTo>
                  <a:lnTo>
                    <a:pt x="1571828" y="1189507"/>
                  </a:lnTo>
                  <a:lnTo>
                    <a:pt x="1709062" y="766356"/>
                  </a:lnTo>
                  <a:lnTo>
                    <a:pt x="1386611" y="766356"/>
                  </a:lnTo>
                  <a:lnTo>
                    <a:pt x="1292591" y="465632"/>
                  </a:lnTo>
                  <a:close/>
                </a:path>
                <a:path w="1957704" h="1189989">
                  <a:moveTo>
                    <a:pt x="1957603" y="0"/>
                  </a:moveTo>
                  <a:lnTo>
                    <a:pt x="1636407" y="0"/>
                  </a:lnTo>
                  <a:lnTo>
                    <a:pt x="1386611" y="766356"/>
                  </a:lnTo>
                  <a:lnTo>
                    <a:pt x="1709062" y="766356"/>
                  </a:lnTo>
                  <a:lnTo>
                    <a:pt x="1957603" y="0"/>
                  </a:lnTo>
                  <a:close/>
                </a:path>
                <a:path w="1957704" h="1189989">
                  <a:moveTo>
                    <a:pt x="1147013" y="0"/>
                  </a:moveTo>
                  <a:lnTo>
                    <a:pt x="837742" y="0"/>
                  </a:lnTo>
                  <a:lnTo>
                    <a:pt x="586244" y="759536"/>
                  </a:lnTo>
                  <a:lnTo>
                    <a:pt x="887282" y="759536"/>
                  </a:lnTo>
                  <a:lnTo>
                    <a:pt x="983881" y="465632"/>
                  </a:lnTo>
                  <a:lnTo>
                    <a:pt x="1292591" y="465632"/>
                  </a:lnTo>
                  <a:lnTo>
                    <a:pt x="1147013" y="0"/>
                  </a:lnTo>
                  <a:close/>
                </a:path>
              </a:pathLst>
            </a:custGeom>
            <a:solidFill>
              <a:srgbClr val="D9D8D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2C577E00-A896-BA4D-B52E-FA209F58AB65}"/>
                </a:ext>
              </a:extLst>
            </p:cNvPr>
            <p:cNvSpPr/>
            <p:nvPr/>
          </p:nvSpPr>
          <p:spPr>
            <a:xfrm>
              <a:off x="5443113" y="1773820"/>
              <a:ext cx="1270000" cy="1347470"/>
            </a:xfrm>
            <a:custGeom>
              <a:avLst/>
              <a:gdLst/>
              <a:ahLst/>
              <a:cxnLst/>
              <a:rect l="l" t="t" r="r" b="b"/>
              <a:pathLst>
                <a:path w="1270000" h="1347470">
                  <a:moveTo>
                    <a:pt x="712508" y="0"/>
                  </a:moveTo>
                  <a:lnTo>
                    <a:pt x="662262" y="1345"/>
                  </a:lnTo>
                  <a:lnTo>
                    <a:pt x="613319" y="5381"/>
                  </a:lnTo>
                  <a:lnTo>
                    <a:pt x="565677" y="12107"/>
                  </a:lnTo>
                  <a:lnTo>
                    <a:pt x="519337" y="21523"/>
                  </a:lnTo>
                  <a:lnTo>
                    <a:pt x="474299" y="33628"/>
                  </a:lnTo>
                  <a:lnTo>
                    <a:pt x="430562" y="48423"/>
                  </a:lnTo>
                  <a:lnTo>
                    <a:pt x="388125" y="65907"/>
                  </a:lnTo>
                  <a:lnTo>
                    <a:pt x="346989" y="86080"/>
                  </a:lnTo>
                  <a:lnTo>
                    <a:pt x="302142" y="112024"/>
                  </a:lnTo>
                  <a:lnTo>
                    <a:pt x="260129" y="140738"/>
                  </a:lnTo>
                  <a:lnTo>
                    <a:pt x="220949" y="172219"/>
                  </a:lnTo>
                  <a:lnTo>
                    <a:pt x="184602" y="206464"/>
                  </a:lnTo>
                  <a:lnTo>
                    <a:pt x="151086" y="243470"/>
                  </a:lnTo>
                  <a:lnTo>
                    <a:pt x="120400" y="283235"/>
                  </a:lnTo>
                  <a:lnTo>
                    <a:pt x="92544" y="325754"/>
                  </a:lnTo>
                  <a:lnTo>
                    <a:pt x="67984" y="370479"/>
                  </a:lnTo>
                  <a:lnTo>
                    <a:pt x="47205" y="416861"/>
                  </a:lnTo>
                  <a:lnTo>
                    <a:pt x="30208" y="464899"/>
                  </a:lnTo>
                  <a:lnTo>
                    <a:pt x="16990" y="514595"/>
                  </a:lnTo>
                  <a:lnTo>
                    <a:pt x="7550" y="565949"/>
                  </a:lnTo>
                  <a:lnTo>
                    <a:pt x="1887" y="618962"/>
                  </a:lnTo>
                  <a:lnTo>
                    <a:pt x="0" y="673633"/>
                  </a:lnTo>
                  <a:lnTo>
                    <a:pt x="1887" y="728333"/>
                  </a:lnTo>
                  <a:lnTo>
                    <a:pt x="7550" y="781367"/>
                  </a:lnTo>
                  <a:lnTo>
                    <a:pt x="16990" y="832738"/>
                  </a:lnTo>
                  <a:lnTo>
                    <a:pt x="30208" y="882444"/>
                  </a:lnTo>
                  <a:lnTo>
                    <a:pt x="47205" y="930490"/>
                  </a:lnTo>
                  <a:lnTo>
                    <a:pt x="67984" y="976874"/>
                  </a:lnTo>
                  <a:lnTo>
                    <a:pt x="92544" y="1021600"/>
                  </a:lnTo>
                  <a:lnTo>
                    <a:pt x="120400" y="1064116"/>
                  </a:lnTo>
                  <a:lnTo>
                    <a:pt x="151086" y="1103871"/>
                  </a:lnTo>
                  <a:lnTo>
                    <a:pt x="184697" y="1140956"/>
                  </a:lnTo>
                  <a:lnTo>
                    <a:pt x="220949" y="1175104"/>
                  </a:lnTo>
                  <a:lnTo>
                    <a:pt x="260129" y="1206583"/>
                  </a:lnTo>
                  <a:lnTo>
                    <a:pt x="302142" y="1235307"/>
                  </a:lnTo>
                  <a:lnTo>
                    <a:pt x="346989" y="1261275"/>
                  </a:lnTo>
                  <a:lnTo>
                    <a:pt x="388125" y="1281422"/>
                  </a:lnTo>
                  <a:lnTo>
                    <a:pt x="430562" y="1298885"/>
                  </a:lnTo>
                  <a:lnTo>
                    <a:pt x="474299" y="1313665"/>
                  </a:lnTo>
                  <a:lnTo>
                    <a:pt x="519337" y="1325759"/>
                  </a:lnTo>
                  <a:lnTo>
                    <a:pt x="565677" y="1335167"/>
                  </a:lnTo>
                  <a:lnTo>
                    <a:pt x="613319" y="1341888"/>
                  </a:lnTo>
                  <a:lnTo>
                    <a:pt x="662262" y="1345922"/>
                  </a:lnTo>
                  <a:lnTo>
                    <a:pt x="712508" y="1347266"/>
                  </a:lnTo>
                  <a:lnTo>
                    <a:pt x="762557" y="1345984"/>
                  </a:lnTo>
                  <a:lnTo>
                    <a:pt x="811166" y="1342136"/>
                  </a:lnTo>
                  <a:lnTo>
                    <a:pt x="858336" y="1335720"/>
                  </a:lnTo>
                  <a:lnTo>
                    <a:pt x="904070" y="1326735"/>
                  </a:lnTo>
                  <a:lnTo>
                    <a:pt x="948370" y="1315179"/>
                  </a:lnTo>
                  <a:lnTo>
                    <a:pt x="991237" y="1301052"/>
                  </a:lnTo>
                  <a:lnTo>
                    <a:pt x="1032675" y="1284350"/>
                  </a:lnTo>
                  <a:lnTo>
                    <a:pt x="1078848" y="1261857"/>
                  </a:lnTo>
                  <a:lnTo>
                    <a:pt x="1122345" y="1236271"/>
                  </a:lnTo>
                  <a:lnTo>
                    <a:pt x="1163167" y="1207593"/>
                  </a:lnTo>
                  <a:lnTo>
                    <a:pt x="1201314" y="1175822"/>
                  </a:lnTo>
                  <a:lnTo>
                    <a:pt x="1236862" y="1140867"/>
                  </a:lnTo>
                  <a:lnTo>
                    <a:pt x="1269580" y="1102995"/>
                  </a:lnTo>
                  <a:lnTo>
                    <a:pt x="1204076" y="1043736"/>
                  </a:lnTo>
                  <a:lnTo>
                    <a:pt x="731024" y="1043736"/>
                  </a:lnTo>
                  <a:lnTo>
                    <a:pt x="679721" y="1040848"/>
                  </a:lnTo>
                  <a:lnTo>
                    <a:pt x="631312" y="1032181"/>
                  </a:lnTo>
                  <a:lnTo>
                    <a:pt x="585801" y="1017735"/>
                  </a:lnTo>
                  <a:lnTo>
                    <a:pt x="543191" y="997508"/>
                  </a:lnTo>
                  <a:lnTo>
                    <a:pt x="504325" y="972014"/>
                  </a:lnTo>
                  <a:lnTo>
                    <a:pt x="470082" y="941770"/>
                  </a:lnTo>
                  <a:lnTo>
                    <a:pt x="440466" y="906784"/>
                  </a:lnTo>
                  <a:lnTo>
                    <a:pt x="415480" y="867067"/>
                  </a:lnTo>
                  <a:lnTo>
                    <a:pt x="395630" y="823377"/>
                  </a:lnTo>
                  <a:lnTo>
                    <a:pt x="381468" y="776579"/>
                  </a:lnTo>
                  <a:lnTo>
                    <a:pt x="372980" y="726667"/>
                  </a:lnTo>
                  <a:lnTo>
                    <a:pt x="370154" y="673633"/>
                  </a:lnTo>
                  <a:lnTo>
                    <a:pt x="372980" y="620600"/>
                  </a:lnTo>
                  <a:lnTo>
                    <a:pt x="381468" y="570696"/>
                  </a:lnTo>
                  <a:lnTo>
                    <a:pt x="395630" y="523921"/>
                  </a:lnTo>
                  <a:lnTo>
                    <a:pt x="415480" y="480275"/>
                  </a:lnTo>
                  <a:lnTo>
                    <a:pt x="440466" y="440526"/>
                  </a:lnTo>
                  <a:lnTo>
                    <a:pt x="470082" y="405539"/>
                  </a:lnTo>
                  <a:lnTo>
                    <a:pt x="504325" y="375291"/>
                  </a:lnTo>
                  <a:lnTo>
                    <a:pt x="543191" y="349757"/>
                  </a:lnTo>
                  <a:lnTo>
                    <a:pt x="585801" y="329536"/>
                  </a:lnTo>
                  <a:lnTo>
                    <a:pt x="631312" y="315090"/>
                  </a:lnTo>
                  <a:lnTo>
                    <a:pt x="679721" y="306420"/>
                  </a:lnTo>
                  <a:lnTo>
                    <a:pt x="731024" y="303529"/>
                  </a:lnTo>
                  <a:lnTo>
                    <a:pt x="1204076" y="303529"/>
                  </a:lnTo>
                  <a:lnTo>
                    <a:pt x="1269580" y="244271"/>
                  </a:lnTo>
                  <a:lnTo>
                    <a:pt x="1236785" y="206351"/>
                  </a:lnTo>
                  <a:lnTo>
                    <a:pt x="1201314" y="171509"/>
                  </a:lnTo>
                  <a:lnTo>
                    <a:pt x="1163167" y="139744"/>
                  </a:lnTo>
                  <a:lnTo>
                    <a:pt x="1122345" y="111057"/>
                  </a:lnTo>
                  <a:lnTo>
                    <a:pt x="1078848" y="85447"/>
                  </a:lnTo>
                  <a:lnTo>
                    <a:pt x="1032675" y="62915"/>
                  </a:lnTo>
                  <a:lnTo>
                    <a:pt x="991237" y="46214"/>
                  </a:lnTo>
                  <a:lnTo>
                    <a:pt x="948370" y="32086"/>
                  </a:lnTo>
                  <a:lnTo>
                    <a:pt x="904070" y="20531"/>
                  </a:lnTo>
                  <a:lnTo>
                    <a:pt x="858336" y="11546"/>
                  </a:lnTo>
                  <a:lnTo>
                    <a:pt x="811166" y="5130"/>
                  </a:lnTo>
                  <a:lnTo>
                    <a:pt x="762557" y="1282"/>
                  </a:lnTo>
                  <a:lnTo>
                    <a:pt x="712508" y="0"/>
                  </a:lnTo>
                  <a:close/>
                </a:path>
                <a:path w="1270000" h="1347470">
                  <a:moveTo>
                    <a:pt x="1036370" y="892022"/>
                  </a:moveTo>
                  <a:lnTo>
                    <a:pt x="999315" y="932273"/>
                  </a:lnTo>
                  <a:lnTo>
                    <a:pt x="960072" y="966331"/>
                  </a:lnTo>
                  <a:lnTo>
                    <a:pt x="918640" y="994197"/>
                  </a:lnTo>
                  <a:lnTo>
                    <a:pt x="875020" y="1015870"/>
                  </a:lnTo>
                  <a:lnTo>
                    <a:pt x="829211" y="1031351"/>
                  </a:lnTo>
                  <a:lnTo>
                    <a:pt x="781212" y="1040640"/>
                  </a:lnTo>
                  <a:lnTo>
                    <a:pt x="731024" y="1043736"/>
                  </a:lnTo>
                  <a:lnTo>
                    <a:pt x="1204076" y="1043736"/>
                  </a:lnTo>
                  <a:lnTo>
                    <a:pt x="1036370" y="892022"/>
                  </a:lnTo>
                  <a:close/>
                </a:path>
                <a:path w="1270000" h="1347470">
                  <a:moveTo>
                    <a:pt x="1204076" y="303529"/>
                  </a:moveTo>
                  <a:lnTo>
                    <a:pt x="731024" y="303529"/>
                  </a:lnTo>
                  <a:lnTo>
                    <a:pt x="781212" y="306626"/>
                  </a:lnTo>
                  <a:lnTo>
                    <a:pt x="829211" y="315914"/>
                  </a:lnTo>
                  <a:lnTo>
                    <a:pt x="875020" y="331395"/>
                  </a:lnTo>
                  <a:lnTo>
                    <a:pt x="918640" y="353069"/>
                  </a:lnTo>
                  <a:lnTo>
                    <a:pt x="960072" y="380935"/>
                  </a:lnTo>
                  <a:lnTo>
                    <a:pt x="999315" y="414993"/>
                  </a:lnTo>
                  <a:lnTo>
                    <a:pt x="1036370" y="455244"/>
                  </a:lnTo>
                  <a:lnTo>
                    <a:pt x="1204076" y="303529"/>
                  </a:lnTo>
                  <a:close/>
                </a:path>
              </a:pathLst>
            </a:custGeom>
            <a:solidFill>
              <a:srgbClr val="D9D8D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5C87AE63-9AEF-0840-841B-A7369298EED4}"/>
                </a:ext>
              </a:extLst>
            </p:cNvPr>
            <p:cNvSpPr/>
            <p:nvPr/>
          </p:nvSpPr>
          <p:spPr>
            <a:xfrm>
              <a:off x="3186470" y="3394814"/>
              <a:ext cx="1155700" cy="1390650"/>
            </a:xfrm>
            <a:custGeom>
              <a:avLst/>
              <a:gdLst/>
              <a:ahLst/>
              <a:cxnLst/>
              <a:rect l="l" t="t" r="r" b="b"/>
              <a:pathLst>
                <a:path w="1155700" h="1390650">
                  <a:moveTo>
                    <a:pt x="124129" y="964476"/>
                  </a:moveTo>
                  <a:lnTo>
                    <a:pt x="0" y="1243317"/>
                  </a:lnTo>
                  <a:lnTo>
                    <a:pt x="40472" y="1268970"/>
                  </a:lnTo>
                  <a:lnTo>
                    <a:pt x="85536" y="1292494"/>
                  </a:lnTo>
                  <a:lnTo>
                    <a:pt x="135190" y="1313885"/>
                  </a:lnTo>
                  <a:lnTo>
                    <a:pt x="189431" y="1333139"/>
                  </a:lnTo>
                  <a:lnTo>
                    <a:pt x="248259" y="1350251"/>
                  </a:lnTo>
                  <a:lnTo>
                    <a:pt x="299456" y="1362503"/>
                  </a:lnTo>
                  <a:lnTo>
                    <a:pt x="351181" y="1372527"/>
                  </a:lnTo>
                  <a:lnTo>
                    <a:pt x="403434" y="1380323"/>
                  </a:lnTo>
                  <a:lnTo>
                    <a:pt x="456216" y="1385891"/>
                  </a:lnTo>
                  <a:lnTo>
                    <a:pt x="509529" y="1389231"/>
                  </a:lnTo>
                  <a:lnTo>
                    <a:pt x="563372" y="1390345"/>
                  </a:lnTo>
                  <a:lnTo>
                    <a:pt x="616767" y="1389157"/>
                  </a:lnTo>
                  <a:lnTo>
                    <a:pt x="667824" y="1385592"/>
                  </a:lnTo>
                  <a:lnTo>
                    <a:pt x="716542" y="1379651"/>
                  </a:lnTo>
                  <a:lnTo>
                    <a:pt x="762924" y="1371333"/>
                  </a:lnTo>
                  <a:lnTo>
                    <a:pt x="806968" y="1360638"/>
                  </a:lnTo>
                  <a:lnTo>
                    <a:pt x="848676" y="1347565"/>
                  </a:lnTo>
                  <a:lnTo>
                    <a:pt x="888047" y="1332115"/>
                  </a:lnTo>
                  <a:lnTo>
                    <a:pt x="938837" y="1307248"/>
                  </a:lnTo>
                  <a:lnTo>
                    <a:pt x="984284" y="1279242"/>
                  </a:lnTo>
                  <a:lnTo>
                    <a:pt x="1024386" y="1248105"/>
                  </a:lnTo>
                  <a:lnTo>
                    <a:pt x="1059143" y="1213847"/>
                  </a:lnTo>
                  <a:lnTo>
                    <a:pt x="1088555" y="1176477"/>
                  </a:lnTo>
                  <a:lnTo>
                    <a:pt x="1112628" y="1136590"/>
                  </a:lnTo>
                  <a:lnTo>
                    <a:pt x="1130726" y="1096276"/>
                  </a:lnTo>
                  <a:lnTo>
                    <a:pt x="565277" y="1096276"/>
                  </a:lnTo>
                  <a:lnTo>
                    <a:pt x="519300" y="1094825"/>
                  </a:lnTo>
                  <a:lnTo>
                    <a:pt x="473009" y="1090467"/>
                  </a:lnTo>
                  <a:lnTo>
                    <a:pt x="426409" y="1083199"/>
                  </a:lnTo>
                  <a:lnTo>
                    <a:pt x="379503" y="1073017"/>
                  </a:lnTo>
                  <a:lnTo>
                    <a:pt x="332295" y="1059916"/>
                  </a:lnTo>
                  <a:lnTo>
                    <a:pt x="286067" y="1044532"/>
                  </a:lnTo>
                  <a:lnTo>
                    <a:pt x="242141" y="1027292"/>
                  </a:lnTo>
                  <a:lnTo>
                    <a:pt x="200513" y="1008200"/>
                  </a:lnTo>
                  <a:lnTo>
                    <a:pt x="161177" y="987260"/>
                  </a:lnTo>
                  <a:lnTo>
                    <a:pt x="124129" y="964476"/>
                  </a:lnTo>
                  <a:close/>
                </a:path>
                <a:path w="1155700" h="1390650">
                  <a:moveTo>
                    <a:pt x="614972" y="0"/>
                  </a:moveTo>
                  <a:lnTo>
                    <a:pt x="561068" y="1172"/>
                  </a:lnTo>
                  <a:lnTo>
                    <a:pt x="509628" y="4686"/>
                  </a:lnTo>
                  <a:lnTo>
                    <a:pt x="460650" y="10540"/>
                  </a:lnTo>
                  <a:lnTo>
                    <a:pt x="414134" y="18732"/>
                  </a:lnTo>
                  <a:lnTo>
                    <a:pt x="370078" y="29258"/>
                  </a:lnTo>
                  <a:lnTo>
                    <a:pt x="328482" y="42115"/>
                  </a:lnTo>
                  <a:lnTo>
                    <a:pt x="289344" y="57302"/>
                  </a:lnTo>
                  <a:lnTo>
                    <a:pt x="238877" y="81874"/>
                  </a:lnTo>
                  <a:lnTo>
                    <a:pt x="193685" y="109720"/>
                  </a:lnTo>
                  <a:lnTo>
                    <a:pt x="153769" y="140844"/>
                  </a:lnTo>
                  <a:lnTo>
                    <a:pt x="119132" y="175250"/>
                  </a:lnTo>
                  <a:lnTo>
                    <a:pt x="89776" y="212940"/>
                  </a:lnTo>
                  <a:lnTo>
                    <a:pt x="65682" y="253268"/>
                  </a:lnTo>
                  <a:lnTo>
                    <a:pt x="46951" y="295483"/>
                  </a:lnTo>
                  <a:lnTo>
                    <a:pt x="33578" y="339594"/>
                  </a:lnTo>
                  <a:lnTo>
                    <a:pt x="25557" y="385610"/>
                  </a:lnTo>
                  <a:lnTo>
                    <a:pt x="22885" y="433539"/>
                  </a:lnTo>
                  <a:lnTo>
                    <a:pt x="25788" y="487022"/>
                  </a:lnTo>
                  <a:lnTo>
                    <a:pt x="34498" y="535914"/>
                  </a:lnTo>
                  <a:lnTo>
                    <a:pt x="49014" y="580218"/>
                  </a:lnTo>
                  <a:lnTo>
                    <a:pt x="69336" y="619939"/>
                  </a:lnTo>
                  <a:lnTo>
                    <a:pt x="95465" y="655078"/>
                  </a:lnTo>
                  <a:lnTo>
                    <a:pt x="133539" y="693324"/>
                  </a:lnTo>
                  <a:lnTo>
                    <a:pt x="175201" y="725962"/>
                  </a:lnTo>
                  <a:lnTo>
                    <a:pt x="220451" y="752996"/>
                  </a:lnTo>
                  <a:lnTo>
                    <a:pt x="269290" y="774433"/>
                  </a:lnTo>
                  <a:lnTo>
                    <a:pt x="311757" y="789158"/>
                  </a:lnTo>
                  <a:lnTo>
                    <a:pt x="358192" y="803493"/>
                  </a:lnTo>
                  <a:lnTo>
                    <a:pt x="408598" y="817440"/>
                  </a:lnTo>
                  <a:lnTo>
                    <a:pt x="462982" y="830998"/>
                  </a:lnTo>
                  <a:lnTo>
                    <a:pt x="585400" y="859254"/>
                  </a:lnTo>
                  <a:lnTo>
                    <a:pt x="640005" y="873990"/>
                  </a:lnTo>
                  <a:lnTo>
                    <a:pt x="685173" y="888376"/>
                  </a:lnTo>
                  <a:lnTo>
                    <a:pt x="720915" y="902411"/>
                  </a:lnTo>
                  <a:lnTo>
                    <a:pt x="767468" y="937482"/>
                  </a:lnTo>
                  <a:lnTo>
                    <a:pt x="782980" y="987374"/>
                  </a:lnTo>
                  <a:lnTo>
                    <a:pt x="776935" y="1020629"/>
                  </a:lnTo>
                  <a:lnTo>
                    <a:pt x="728568" y="1069028"/>
                  </a:lnTo>
                  <a:lnTo>
                    <a:pt x="686240" y="1084163"/>
                  </a:lnTo>
                  <a:lnTo>
                    <a:pt x="631810" y="1093247"/>
                  </a:lnTo>
                  <a:lnTo>
                    <a:pt x="565277" y="1096276"/>
                  </a:lnTo>
                  <a:lnTo>
                    <a:pt x="1130726" y="1096276"/>
                  </a:lnTo>
                  <a:lnTo>
                    <a:pt x="1131370" y="1094825"/>
                  </a:lnTo>
                  <a:lnTo>
                    <a:pt x="1144730" y="1051343"/>
                  </a:lnTo>
                  <a:lnTo>
                    <a:pt x="1152757" y="1005975"/>
                  </a:lnTo>
                  <a:lnTo>
                    <a:pt x="1155433" y="958773"/>
                  </a:lnTo>
                  <a:lnTo>
                    <a:pt x="1152486" y="905327"/>
                  </a:lnTo>
                  <a:lnTo>
                    <a:pt x="1143651" y="856553"/>
                  </a:lnTo>
                  <a:lnTo>
                    <a:pt x="1128933" y="812442"/>
                  </a:lnTo>
                  <a:lnTo>
                    <a:pt x="1108339" y="772986"/>
                  </a:lnTo>
                  <a:lnTo>
                    <a:pt x="1081874" y="738174"/>
                  </a:lnTo>
                  <a:lnTo>
                    <a:pt x="1043449" y="700319"/>
                  </a:lnTo>
                  <a:lnTo>
                    <a:pt x="1001674" y="667973"/>
                  </a:lnTo>
                  <a:lnTo>
                    <a:pt x="956555" y="641121"/>
                  </a:lnTo>
                  <a:lnTo>
                    <a:pt x="908100" y="619747"/>
                  </a:lnTo>
                  <a:lnTo>
                    <a:pt x="865892" y="605063"/>
                  </a:lnTo>
                  <a:lnTo>
                    <a:pt x="819480" y="590747"/>
                  </a:lnTo>
                  <a:lnTo>
                    <a:pt x="768868" y="576798"/>
                  </a:lnTo>
                  <a:lnTo>
                    <a:pt x="714062" y="563219"/>
                  </a:lnTo>
                  <a:lnTo>
                    <a:pt x="591909" y="535830"/>
                  </a:lnTo>
                  <a:lnTo>
                    <a:pt x="538073" y="521890"/>
                  </a:lnTo>
                  <a:lnTo>
                    <a:pt x="493552" y="508174"/>
                  </a:lnTo>
                  <a:lnTo>
                    <a:pt x="431588" y="479644"/>
                  </a:lnTo>
                  <a:lnTo>
                    <a:pt x="401034" y="439543"/>
                  </a:lnTo>
                  <a:lnTo>
                    <a:pt x="397217" y="414464"/>
                  </a:lnTo>
                  <a:lnTo>
                    <a:pt x="400442" y="388969"/>
                  </a:lnTo>
                  <a:lnTo>
                    <a:pt x="426241" y="345513"/>
                  </a:lnTo>
                  <a:lnTo>
                    <a:pt x="478405" y="312943"/>
                  </a:lnTo>
                  <a:lnTo>
                    <a:pt x="515639" y="302517"/>
                  </a:lnTo>
                  <a:lnTo>
                    <a:pt x="560521" y="296257"/>
                  </a:lnTo>
                  <a:lnTo>
                    <a:pt x="613054" y="294170"/>
                  </a:lnTo>
                  <a:lnTo>
                    <a:pt x="1026330" y="294170"/>
                  </a:lnTo>
                  <a:lnTo>
                    <a:pt x="1100048" y="116560"/>
                  </a:lnTo>
                  <a:lnTo>
                    <a:pt x="1059851" y="94737"/>
                  </a:lnTo>
                  <a:lnTo>
                    <a:pt x="1017215" y="75137"/>
                  </a:lnTo>
                  <a:lnTo>
                    <a:pt x="972141" y="57756"/>
                  </a:lnTo>
                  <a:lnTo>
                    <a:pt x="924631" y="42588"/>
                  </a:lnTo>
                  <a:lnTo>
                    <a:pt x="874687" y="29629"/>
                  </a:lnTo>
                  <a:lnTo>
                    <a:pt x="823345" y="18959"/>
                  </a:lnTo>
                  <a:lnTo>
                    <a:pt x="771702" y="10662"/>
                  </a:lnTo>
                  <a:lnTo>
                    <a:pt x="719758" y="4738"/>
                  </a:lnTo>
                  <a:lnTo>
                    <a:pt x="667514" y="1184"/>
                  </a:lnTo>
                  <a:lnTo>
                    <a:pt x="614972" y="0"/>
                  </a:lnTo>
                  <a:close/>
                </a:path>
                <a:path w="1155700" h="1390650">
                  <a:moveTo>
                    <a:pt x="1026330" y="294170"/>
                  </a:moveTo>
                  <a:lnTo>
                    <a:pt x="613054" y="294170"/>
                  </a:lnTo>
                  <a:lnTo>
                    <a:pt x="658106" y="295778"/>
                  </a:lnTo>
                  <a:lnTo>
                    <a:pt x="703518" y="300604"/>
                  </a:lnTo>
                  <a:lnTo>
                    <a:pt x="749289" y="308651"/>
                  </a:lnTo>
                  <a:lnTo>
                    <a:pt x="795420" y="319920"/>
                  </a:lnTo>
                  <a:lnTo>
                    <a:pt x="841910" y="334415"/>
                  </a:lnTo>
                  <a:lnTo>
                    <a:pt x="888760" y="352136"/>
                  </a:lnTo>
                  <a:lnTo>
                    <a:pt x="935969" y="373086"/>
                  </a:lnTo>
                  <a:lnTo>
                    <a:pt x="983538" y="397268"/>
                  </a:lnTo>
                  <a:lnTo>
                    <a:pt x="1026330" y="294170"/>
                  </a:lnTo>
                  <a:close/>
                </a:path>
              </a:pathLst>
            </a:custGeom>
            <a:solidFill>
              <a:srgbClr val="D9D8D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3A22ECB1-1990-BC49-95EA-7BED7977B054}"/>
                </a:ext>
              </a:extLst>
            </p:cNvPr>
            <p:cNvSpPr/>
            <p:nvPr/>
          </p:nvSpPr>
          <p:spPr>
            <a:xfrm>
              <a:off x="5429111" y="4404667"/>
              <a:ext cx="1266825" cy="1374775"/>
            </a:xfrm>
            <a:custGeom>
              <a:avLst/>
              <a:gdLst/>
              <a:ahLst/>
              <a:cxnLst/>
              <a:rect l="l" t="t" r="r" b="b"/>
              <a:pathLst>
                <a:path w="1266825" h="1374775">
                  <a:moveTo>
                    <a:pt x="381088" y="0"/>
                  </a:moveTo>
                  <a:lnTo>
                    <a:pt x="0" y="0"/>
                  </a:lnTo>
                  <a:lnTo>
                    <a:pt x="0" y="746861"/>
                  </a:lnTo>
                  <a:lnTo>
                    <a:pt x="1663" y="805544"/>
                  </a:lnTo>
                  <a:lnTo>
                    <a:pt x="6656" y="861493"/>
                  </a:lnTo>
                  <a:lnTo>
                    <a:pt x="14977" y="914710"/>
                  </a:lnTo>
                  <a:lnTo>
                    <a:pt x="26627" y="965193"/>
                  </a:lnTo>
                  <a:lnTo>
                    <a:pt x="41608" y="1012944"/>
                  </a:lnTo>
                  <a:lnTo>
                    <a:pt x="59919" y="1057961"/>
                  </a:lnTo>
                  <a:lnTo>
                    <a:pt x="81562" y="1100246"/>
                  </a:lnTo>
                  <a:lnTo>
                    <a:pt x="106536" y="1139797"/>
                  </a:lnTo>
                  <a:lnTo>
                    <a:pt x="134844" y="1176617"/>
                  </a:lnTo>
                  <a:lnTo>
                    <a:pt x="166484" y="1210703"/>
                  </a:lnTo>
                  <a:lnTo>
                    <a:pt x="201118" y="1241789"/>
                  </a:lnTo>
                  <a:lnTo>
                    <a:pt x="238428" y="1269604"/>
                  </a:lnTo>
                  <a:lnTo>
                    <a:pt x="278415" y="1294148"/>
                  </a:lnTo>
                  <a:lnTo>
                    <a:pt x="321078" y="1315422"/>
                  </a:lnTo>
                  <a:lnTo>
                    <a:pt x="366417" y="1333423"/>
                  </a:lnTo>
                  <a:lnTo>
                    <a:pt x="414431" y="1348153"/>
                  </a:lnTo>
                  <a:lnTo>
                    <a:pt x="465120" y="1359610"/>
                  </a:lnTo>
                  <a:lnTo>
                    <a:pt x="518484" y="1367795"/>
                  </a:lnTo>
                  <a:lnTo>
                    <a:pt x="574522" y="1372706"/>
                  </a:lnTo>
                  <a:lnTo>
                    <a:pt x="633234" y="1374343"/>
                  </a:lnTo>
                  <a:lnTo>
                    <a:pt x="691956" y="1372706"/>
                  </a:lnTo>
                  <a:lnTo>
                    <a:pt x="747999" y="1367795"/>
                  </a:lnTo>
                  <a:lnTo>
                    <a:pt x="801364" y="1359610"/>
                  </a:lnTo>
                  <a:lnTo>
                    <a:pt x="852052" y="1348153"/>
                  </a:lnTo>
                  <a:lnTo>
                    <a:pt x="900064" y="1333423"/>
                  </a:lnTo>
                  <a:lnTo>
                    <a:pt x="945401" y="1315422"/>
                  </a:lnTo>
                  <a:lnTo>
                    <a:pt x="988063" y="1294148"/>
                  </a:lnTo>
                  <a:lnTo>
                    <a:pt x="1028052" y="1269604"/>
                  </a:lnTo>
                  <a:lnTo>
                    <a:pt x="1065367" y="1241789"/>
                  </a:lnTo>
                  <a:lnTo>
                    <a:pt x="1100010" y="1210703"/>
                  </a:lnTo>
                  <a:lnTo>
                    <a:pt x="1131641" y="1176617"/>
                  </a:lnTo>
                  <a:lnTo>
                    <a:pt x="1159944" y="1139797"/>
                  </a:lnTo>
                  <a:lnTo>
                    <a:pt x="1184918" y="1100246"/>
                  </a:lnTo>
                  <a:lnTo>
                    <a:pt x="1206212" y="1058646"/>
                  </a:lnTo>
                  <a:lnTo>
                    <a:pt x="637108" y="1058646"/>
                  </a:lnTo>
                  <a:lnTo>
                    <a:pt x="588456" y="1055412"/>
                  </a:lnTo>
                  <a:lnTo>
                    <a:pt x="544928" y="1045711"/>
                  </a:lnTo>
                  <a:lnTo>
                    <a:pt x="506523" y="1029541"/>
                  </a:lnTo>
                  <a:lnTo>
                    <a:pt x="473241" y="1006905"/>
                  </a:lnTo>
                  <a:lnTo>
                    <a:pt x="445081" y="977801"/>
                  </a:lnTo>
                  <a:lnTo>
                    <a:pt x="422042" y="942230"/>
                  </a:lnTo>
                  <a:lnTo>
                    <a:pt x="404124" y="900192"/>
                  </a:lnTo>
                  <a:lnTo>
                    <a:pt x="391326" y="851688"/>
                  </a:lnTo>
                  <a:lnTo>
                    <a:pt x="383648" y="796716"/>
                  </a:lnTo>
                  <a:lnTo>
                    <a:pt x="381088" y="735279"/>
                  </a:lnTo>
                  <a:lnTo>
                    <a:pt x="381088" y="0"/>
                  </a:lnTo>
                  <a:close/>
                </a:path>
                <a:path w="1266825" h="1374775">
                  <a:moveTo>
                    <a:pt x="1266507" y="0"/>
                  </a:moveTo>
                  <a:lnTo>
                    <a:pt x="891171" y="0"/>
                  </a:lnTo>
                  <a:lnTo>
                    <a:pt x="891171" y="735279"/>
                  </a:lnTo>
                  <a:lnTo>
                    <a:pt x="888631" y="796716"/>
                  </a:lnTo>
                  <a:lnTo>
                    <a:pt x="881010" y="851688"/>
                  </a:lnTo>
                  <a:lnTo>
                    <a:pt x="868309" y="900192"/>
                  </a:lnTo>
                  <a:lnTo>
                    <a:pt x="850526" y="942230"/>
                  </a:lnTo>
                  <a:lnTo>
                    <a:pt x="827662" y="977801"/>
                  </a:lnTo>
                  <a:lnTo>
                    <a:pt x="799716" y="1006905"/>
                  </a:lnTo>
                  <a:lnTo>
                    <a:pt x="766688" y="1029541"/>
                  </a:lnTo>
                  <a:lnTo>
                    <a:pt x="728577" y="1045711"/>
                  </a:lnTo>
                  <a:lnTo>
                    <a:pt x="685384" y="1055412"/>
                  </a:lnTo>
                  <a:lnTo>
                    <a:pt x="637108" y="1058646"/>
                  </a:lnTo>
                  <a:lnTo>
                    <a:pt x="1206212" y="1058646"/>
                  </a:lnTo>
                  <a:lnTo>
                    <a:pt x="1224878" y="1012944"/>
                  </a:lnTo>
                  <a:lnTo>
                    <a:pt x="1239864" y="965193"/>
                  </a:lnTo>
                  <a:lnTo>
                    <a:pt x="1251520" y="914710"/>
                  </a:lnTo>
                  <a:lnTo>
                    <a:pt x="1259846" y="861493"/>
                  </a:lnTo>
                  <a:lnTo>
                    <a:pt x="1264842" y="805544"/>
                  </a:lnTo>
                  <a:lnTo>
                    <a:pt x="1266507" y="746861"/>
                  </a:lnTo>
                  <a:lnTo>
                    <a:pt x="1266507" y="0"/>
                  </a:lnTo>
                  <a:close/>
                </a:path>
              </a:pathLst>
            </a:custGeom>
            <a:solidFill>
              <a:srgbClr val="D9D8D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52">
            <a:extLst>
              <a:ext uri="{FF2B5EF4-FFF2-40B4-BE49-F238E27FC236}">
                <a16:creationId xmlns:a16="http://schemas.microsoft.com/office/drawing/2014/main" id="{2A63AA46-74DC-A64B-B82E-FD84A54F32CA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4">
            <a:extLst>
              <a:ext uri="{FF2B5EF4-FFF2-40B4-BE49-F238E27FC236}">
                <a16:creationId xmlns:a16="http://schemas.microsoft.com/office/drawing/2014/main" id="{AA612B01-39E3-7F42-BAD7-E12C7B73836F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Vertical Text Placeholder 3">
            <a:extLst>
              <a:ext uri="{FF2B5EF4-FFF2-40B4-BE49-F238E27FC236}">
                <a16:creationId xmlns:a16="http://schemas.microsoft.com/office/drawing/2014/main" id="{22A55890-C753-184C-B1B4-591F5E165F8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D36464-2997-B04B-BE5C-209C5252C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36" y="5008381"/>
            <a:ext cx="1704134" cy="1392557"/>
          </a:xfrm>
          <a:prstGeom prst="rect">
            <a:avLst/>
          </a:prstGeom>
        </p:spPr>
      </p:pic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640B58ED-A7A7-C64C-89EE-CF84CCEF8C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0009FF88-54D6-E74B-921E-484FF69798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991" y="2297326"/>
            <a:ext cx="5084128" cy="227245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LOREM IPSUM 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037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Slide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52">
            <a:extLst>
              <a:ext uri="{FF2B5EF4-FFF2-40B4-BE49-F238E27FC236}">
                <a16:creationId xmlns:a16="http://schemas.microsoft.com/office/drawing/2014/main" id="{2A63AA46-74DC-A64B-B82E-FD84A54F32CA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4">
            <a:extLst>
              <a:ext uri="{FF2B5EF4-FFF2-40B4-BE49-F238E27FC236}">
                <a16:creationId xmlns:a16="http://schemas.microsoft.com/office/drawing/2014/main" id="{AA612B01-39E3-7F42-BAD7-E12C7B73836F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1" name="Vertical Text Placeholder 3">
            <a:extLst>
              <a:ext uri="{FF2B5EF4-FFF2-40B4-BE49-F238E27FC236}">
                <a16:creationId xmlns:a16="http://schemas.microsoft.com/office/drawing/2014/main" id="{22A55890-C753-184C-B1B4-591F5E165F8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640B58ED-A7A7-C64C-89EE-CF84CCEF8C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B8B8C7-AC3D-1B4B-9047-05650082E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36" y="5008381"/>
            <a:ext cx="1704134" cy="1385178"/>
          </a:xfrm>
          <a:prstGeom prst="rect">
            <a:avLst/>
          </a:prstGeom>
        </p:spPr>
      </p:pic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D0EC1905-F1C5-AB48-9BE7-A7F735CD39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991" y="2297326"/>
            <a:ext cx="5084128" cy="227245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LOREM IPSUM SECTION TITLE GOES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074866-EFAC-D443-9DD7-93370A403BCA}"/>
              </a:ext>
            </a:extLst>
          </p:cNvPr>
          <p:cNvGrpSpPr/>
          <p:nvPr userDrawn="1"/>
        </p:nvGrpSpPr>
        <p:grpSpPr>
          <a:xfrm>
            <a:off x="2662763" y="0"/>
            <a:ext cx="4049941" cy="3906520"/>
            <a:chOff x="2662763" y="0"/>
            <a:chExt cx="4049941" cy="3906520"/>
          </a:xfrm>
        </p:grpSpPr>
        <p:sp>
          <p:nvSpPr>
            <p:cNvPr id="28" name="object 3">
              <a:extLst>
                <a:ext uri="{FF2B5EF4-FFF2-40B4-BE49-F238E27FC236}">
                  <a16:creationId xmlns:a16="http://schemas.microsoft.com/office/drawing/2014/main" id="{FFE3C6E7-F7B7-9243-928F-ABC24199E5D1}"/>
                </a:ext>
              </a:extLst>
            </p:cNvPr>
            <p:cNvSpPr/>
            <p:nvPr/>
          </p:nvSpPr>
          <p:spPr>
            <a:xfrm>
              <a:off x="2662763" y="0"/>
              <a:ext cx="4039870" cy="3906520"/>
            </a:xfrm>
            <a:custGeom>
              <a:avLst/>
              <a:gdLst/>
              <a:ahLst/>
              <a:cxnLst/>
              <a:rect l="l" t="t" r="r" b="b"/>
              <a:pathLst>
                <a:path w="4039870" h="3906520">
                  <a:moveTo>
                    <a:pt x="192836" y="0"/>
                  </a:moveTo>
                  <a:lnTo>
                    <a:pt x="0" y="0"/>
                  </a:lnTo>
                  <a:lnTo>
                    <a:pt x="0" y="1930111"/>
                  </a:lnTo>
                  <a:lnTo>
                    <a:pt x="1006" y="1971410"/>
                  </a:lnTo>
                  <a:lnTo>
                    <a:pt x="3994" y="2012767"/>
                  </a:lnTo>
                  <a:lnTo>
                    <a:pt x="8916" y="2054165"/>
                  </a:lnTo>
                  <a:lnTo>
                    <a:pt x="15723" y="2095584"/>
                  </a:lnTo>
                  <a:lnTo>
                    <a:pt x="24368" y="2137007"/>
                  </a:lnTo>
                  <a:lnTo>
                    <a:pt x="34802" y="2178415"/>
                  </a:lnTo>
                  <a:lnTo>
                    <a:pt x="46979" y="2219789"/>
                  </a:lnTo>
                  <a:lnTo>
                    <a:pt x="60849" y="2261111"/>
                  </a:lnTo>
                  <a:lnTo>
                    <a:pt x="76365" y="2302362"/>
                  </a:lnTo>
                  <a:lnTo>
                    <a:pt x="93479" y="2343524"/>
                  </a:lnTo>
                  <a:lnTo>
                    <a:pt x="112142" y="2384578"/>
                  </a:lnTo>
                  <a:lnTo>
                    <a:pt x="132308" y="2425505"/>
                  </a:lnTo>
                  <a:lnTo>
                    <a:pt x="153928" y="2466289"/>
                  </a:lnTo>
                  <a:lnTo>
                    <a:pt x="176955" y="2506908"/>
                  </a:lnTo>
                  <a:lnTo>
                    <a:pt x="201339" y="2547346"/>
                  </a:lnTo>
                  <a:lnTo>
                    <a:pt x="227034" y="2587584"/>
                  </a:lnTo>
                  <a:lnTo>
                    <a:pt x="253991" y="2627603"/>
                  </a:lnTo>
                  <a:lnTo>
                    <a:pt x="282163" y="2667384"/>
                  </a:lnTo>
                  <a:lnTo>
                    <a:pt x="311501" y="2706910"/>
                  </a:lnTo>
                  <a:lnTo>
                    <a:pt x="341958" y="2746161"/>
                  </a:lnTo>
                  <a:lnTo>
                    <a:pt x="373485" y="2785119"/>
                  </a:lnTo>
                  <a:lnTo>
                    <a:pt x="406035" y="2823766"/>
                  </a:lnTo>
                  <a:lnTo>
                    <a:pt x="439560" y="2862084"/>
                  </a:lnTo>
                  <a:lnTo>
                    <a:pt x="474012" y="2900052"/>
                  </a:lnTo>
                  <a:lnTo>
                    <a:pt x="509342" y="2937654"/>
                  </a:lnTo>
                  <a:lnTo>
                    <a:pt x="545504" y="2974871"/>
                  </a:lnTo>
                  <a:lnTo>
                    <a:pt x="582448" y="3011683"/>
                  </a:lnTo>
                  <a:lnTo>
                    <a:pt x="620128" y="3048073"/>
                  </a:lnTo>
                  <a:lnTo>
                    <a:pt x="658495" y="3084022"/>
                  </a:lnTo>
                  <a:lnTo>
                    <a:pt x="697501" y="3119512"/>
                  </a:lnTo>
                  <a:lnTo>
                    <a:pt x="737098" y="3154523"/>
                  </a:lnTo>
                  <a:lnTo>
                    <a:pt x="777239" y="3189038"/>
                  </a:lnTo>
                  <a:lnTo>
                    <a:pt x="817874" y="3223038"/>
                  </a:lnTo>
                  <a:lnTo>
                    <a:pt x="858958" y="3256505"/>
                  </a:lnTo>
                  <a:lnTo>
                    <a:pt x="900441" y="3289419"/>
                  </a:lnTo>
                  <a:lnTo>
                    <a:pt x="942275" y="3321763"/>
                  </a:lnTo>
                  <a:lnTo>
                    <a:pt x="984413" y="3353518"/>
                  </a:lnTo>
                  <a:lnTo>
                    <a:pt x="1026807" y="3384665"/>
                  </a:lnTo>
                  <a:lnTo>
                    <a:pt x="1069409" y="3415187"/>
                  </a:lnTo>
                  <a:lnTo>
                    <a:pt x="1112227" y="3445102"/>
                  </a:lnTo>
                  <a:lnTo>
                    <a:pt x="1155044" y="3474277"/>
                  </a:lnTo>
                  <a:lnTo>
                    <a:pt x="1197981" y="3502809"/>
                  </a:lnTo>
                  <a:lnTo>
                    <a:pt x="1240935" y="3530641"/>
                  </a:lnTo>
                  <a:lnTo>
                    <a:pt x="1283856" y="3557754"/>
                  </a:lnTo>
                  <a:lnTo>
                    <a:pt x="1326698" y="3584130"/>
                  </a:lnTo>
                  <a:lnTo>
                    <a:pt x="1369411" y="3609750"/>
                  </a:lnTo>
                  <a:lnTo>
                    <a:pt x="1411950" y="3634596"/>
                  </a:lnTo>
                  <a:lnTo>
                    <a:pt x="1454264" y="3658650"/>
                  </a:lnTo>
                  <a:lnTo>
                    <a:pt x="1496307" y="3681892"/>
                  </a:lnTo>
                  <a:lnTo>
                    <a:pt x="1538030" y="3704304"/>
                  </a:lnTo>
                  <a:lnTo>
                    <a:pt x="1579386" y="3725869"/>
                  </a:lnTo>
                  <a:lnTo>
                    <a:pt x="1620327" y="3746566"/>
                  </a:lnTo>
                  <a:lnTo>
                    <a:pt x="1660804" y="3766379"/>
                  </a:lnTo>
                  <a:lnTo>
                    <a:pt x="1700770" y="3785287"/>
                  </a:lnTo>
                  <a:lnTo>
                    <a:pt x="1740176" y="3803274"/>
                  </a:lnTo>
                  <a:lnTo>
                    <a:pt x="1779102" y="3820372"/>
                  </a:lnTo>
                  <a:lnTo>
                    <a:pt x="1817215" y="3836444"/>
                  </a:lnTo>
                  <a:lnTo>
                    <a:pt x="1854628" y="3851539"/>
                  </a:lnTo>
                  <a:lnTo>
                    <a:pt x="1891294" y="3865641"/>
                  </a:lnTo>
                  <a:lnTo>
                    <a:pt x="1927166" y="3878731"/>
                  </a:lnTo>
                  <a:lnTo>
                    <a:pt x="1996338" y="3901799"/>
                  </a:lnTo>
                  <a:lnTo>
                    <a:pt x="2024875" y="3906028"/>
                  </a:lnTo>
                  <a:lnTo>
                    <a:pt x="2032093" y="3905773"/>
                  </a:lnTo>
                  <a:lnTo>
                    <a:pt x="2087533" y="3890787"/>
                  </a:lnTo>
                  <a:lnTo>
                    <a:pt x="2158422" y="3865626"/>
                  </a:lnTo>
                  <a:lnTo>
                    <a:pt x="2195091" y="3851514"/>
                  </a:lnTo>
                  <a:lnTo>
                    <a:pt x="2232513" y="3836405"/>
                  </a:lnTo>
                  <a:lnTo>
                    <a:pt x="2270639" y="3820319"/>
                  </a:lnTo>
                  <a:lnTo>
                    <a:pt x="2309265" y="3803344"/>
                  </a:lnTo>
                  <a:lnTo>
                    <a:pt x="2348619" y="3785378"/>
                  </a:lnTo>
                  <a:lnTo>
                    <a:pt x="2388529" y="3766491"/>
                  </a:lnTo>
                  <a:lnTo>
                    <a:pt x="2428949" y="3746702"/>
                  </a:lnTo>
                  <a:lnTo>
                    <a:pt x="2469832" y="3726030"/>
                  </a:lnTo>
                  <a:lnTo>
                    <a:pt x="2503339" y="3708556"/>
                  </a:lnTo>
                  <a:lnTo>
                    <a:pt x="2024875" y="3708556"/>
                  </a:lnTo>
                  <a:lnTo>
                    <a:pt x="1983910" y="3694825"/>
                  </a:lnTo>
                  <a:lnTo>
                    <a:pt x="1942392" y="3679954"/>
                  </a:lnTo>
                  <a:lnTo>
                    <a:pt x="1900369" y="3663968"/>
                  </a:lnTo>
                  <a:lnTo>
                    <a:pt x="1857888" y="3646896"/>
                  </a:lnTo>
                  <a:lnTo>
                    <a:pt x="1814997" y="3628763"/>
                  </a:lnTo>
                  <a:lnTo>
                    <a:pt x="1771742" y="3609598"/>
                  </a:lnTo>
                  <a:lnTo>
                    <a:pt x="1728172" y="3589427"/>
                  </a:lnTo>
                  <a:lnTo>
                    <a:pt x="1684333" y="3568276"/>
                  </a:lnTo>
                  <a:lnTo>
                    <a:pt x="1640274" y="3546174"/>
                  </a:lnTo>
                  <a:lnTo>
                    <a:pt x="1596040" y="3523146"/>
                  </a:lnTo>
                  <a:lnTo>
                    <a:pt x="1551681" y="3499220"/>
                  </a:lnTo>
                  <a:lnTo>
                    <a:pt x="1507242" y="3474423"/>
                  </a:lnTo>
                  <a:lnTo>
                    <a:pt x="1462772" y="3448782"/>
                  </a:lnTo>
                  <a:lnTo>
                    <a:pt x="1418318" y="3422323"/>
                  </a:lnTo>
                  <a:lnTo>
                    <a:pt x="1373927" y="3395074"/>
                  </a:lnTo>
                  <a:lnTo>
                    <a:pt x="1329646" y="3367061"/>
                  </a:lnTo>
                  <a:lnTo>
                    <a:pt x="1285524" y="3338312"/>
                  </a:lnTo>
                  <a:lnTo>
                    <a:pt x="1241606" y="3308854"/>
                  </a:lnTo>
                  <a:lnTo>
                    <a:pt x="1197942" y="3278713"/>
                  </a:lnTo>
                  <a:lnTo>
                    <a:pt x="1154577" y="3247917"/>
                  </a:lnTo>
                  <a:lnTo>
                    <a:pt x="1111560" y="3216492"/>
                  </a:lnTo>
                  <a:lnTo>
                    <a:pt x="1068937" y="3184466"/>
                  </a:lnTo>
                  <a:lnTo>
                    <a:pt x="1026757" y="3151864"/>
                  </a:lnTo>
                  <a:lnTo>
                    <a:pt x="985066" y="3118716"/>
                  </a:lnTo>
                  <a:lnTo>
                    <a:pt x="943912" y="3085046"/>
                  </a:lnTo>
                  <a:lnTo>
                    <a:pt x="903342" y="3050883"/>
                  </a:lnTo>
                  <a:lnTo>
                    <a:pt x="863403" y="3016252"/>
                  </a:lnTo>
                  <a:lnTo>
                    <a:pt x="824144" y="2981182"/>
                  </a:lnTo>
                  <a:lnTo>
                    <a:pt x="785611" y="2945699"/>
                  </a:lnTo>
                  <a:lnTo>
                    <a:pt x="747851" y="2909831"/>
                  </a:lnTo>
                  <a:lnTo>
                    <a:pt x="710913" y="2873603"/>
                  </a:lnTo>
                  <a:lnTo>
                    <a:pt x="674843" y="2837043"/>
                  </a:lnTo>
                  <a:lnTo>
                    <a:pt x="639688" y="2800178"/>
                  </a:lnTo>
                  <a:lnTo>
                    <a:pt x="605497" y="2763036"/>
                  </a:lnTo>
                  <a:lnTo>
                    <a:pt x="572317" y="2725642"/>
                  </a:lnTo>
                  <a:lnTo>
                    <a:pt x="540194" y="2688023"/>
                  </a:lnTo>
                  <a:lnTo>
                    <a:pt x="509177" y="2650208"/>
                  </a:lnTo>
                  <a:lnTo>
                    <a:pt x="479312" y="2612223"/>
                  </a:lnTo>
                  <a:lnTo>
                    <a:pt x="450647" y="2574094"/>
                  </a:lnTo>
                  <a:lnTo>
                    <a:pt x="423229" y="2535849"/>
                  </a:lnTo>
                  <a:lnTo>
                    <a:pt x="397106" y="2497514"/>
                  </a:lnTo>
                  <a:lnTo>
                    <a:pt x="372325" y="2459118"/>
                  </a:lnTo>
                  <a:lnTo>
                    <a:pt x="348934" y="2420685"/>
                  </a:lnTo>
                  <a:lnTo>
                    <a:pt x="326979" y="2382245"/>
                  </a:lnTo>
                  <a:lnTo>
                    <a:pt x="306509" y="2343822"/>
                  </a:lnTo>
                  <a:lnTo>
                    <a:pt x="287570" y="2305446"/>
                  </a:lnTo>
                  <a:lnTo>
                    <a:pt x="270210" y="2267142"/>
                  </a:lnTo>
                  <a:lnTo>
                    <a:pt x="254476" y="2228937"/>
                  </a:lnTo>
                  <a:lnTo>
                    <a:pt x="240416" y="2190858"/>
                  </a:lnTo>
                  <a:lnTo>
                    <a:pt x="228077" y="2152933"/>
                  </a:lnTo>
                  <a:lnTo>
                    <a:pt x="217507" y="2115188"/>
                  </a:lnTo>
                  <a:lnTo>
                    <a:pt x="208752" y="2077650"/>
                  </a:lnTo>
                  <a:lnTo>
                    <a:pt x="196878" y="2003305"/>
                  </a:lnTo>
                  <a:lnTo>
                    <a:pt x="192836" y="1930111"/>
                  </a:lnTo>
                  <a:lnTo>
                    <a:pt x="192836" y="0"/>
                  </a:lnTo>
                  <a:close/>
                </a:path>
                <a:path w="4039870" h="3906520">
                  <a:moveTo>
                    <a:pt x="4039616" y="2056591"/>
                  </a:moveTo>
                  <a:lnTo>
                    <a:pt x="3845001" y="2056591"/>
                  </a:lnTo>
                  <a:lnTo>
                    <a:pt x="3837197" y="2094407"/>
                  </a:lnTo>
                  <a:lnTo>
                    <a:pt x="3827512" y="2132450"/>
                  </a:lnTo>
                  <a:lnTo>
                    <a:pt x="3815993" y="2170692"/>
                  </a:lnTo>
                  <a:lnTo>
                    <a:pt x="3802691" y="2209105"/>
                  </a:lnTo>
                  <a:lnTo>
                    <a:pt x="3787653" y="2247662"/>
                  </a:lnTo>
                  <a:lnTo>
                    <a:pt x="3770929" y="2286335"/>
                  </a:lnTo>
                  <a:lnTo>
                    <a:pt x="3752568" y="2325095"/>
                  </a:lnTo>
                  <a:lnTo>
                    <a:pt x="3732619" y="2363915"/>
                  </a:lnTo>
                  <a:lnTo>
                    <a:pt x="3711130" y="2402767"/>
                  </a:lnTo>
                  <a:lnTo>
                    <a:pt x="3688150" y="2441623"/>
                  </a:lnTo>
                  <a:lnTo>
                    <a:pt x="3663729" y="2480456"/>
                  </a:lnTo>
                  <a:lnTo>
                    <a:pt x="3637915" y="2519237"/>
                  </a:lnTo>
                  <a:lnTo>
                    <a:pt x="3610757" y="2557939"/>
                  </a:lnTo>
                  <a:lnTo>
                    <a:pt x="3582304" y="2596533"/>
                  </a:lnTo>
                  <a:lnTo>
                    <a:pt x="3552606" y="2634993"/>
                  </a:lnTo>
                  <a:lnTo>
                    <a:pt x="3521710" y="2673289"/>
                  </a:lnTo>
                  <a:lnTo>
                    <a:pt x="3489666" y="2711395"/>
                  </a:lnTo>
                  <a:lnTo>
                    <a:pt x="3456523" y="2749282"/>
                  </a:lnTo>
                  <a:lnTo>
                    <a:pt x="3422329" y="2786923"/>
                  </a:lnTo>
                  <a:lnTo>
                    <a:pt x="3387134" y="2824290"/>
                  </a:lnTo>
                  <a:lnTo>
                    <a:pt x="3350987" y="2861354"/>
                  </a:lnTo>
                  <a:lnTo>
                    <a:pt x="3313936" y="2898088"/>
                  </a:lnTo>
                  <a:lnTo>
                    <a:pt x="3276031" y="2934465"/>
                  </a:lnTo>
                  <a:lnTo>
                    <a:pt x="3237319" y="2970456"/>
                  </a:lnTo>
                  <a:lnTo>
                    <a:pt x="3197851" y="3006033"/>
                  </a:lnTo>
                  <a:lnTo>
                    <a:pt x="3157675" y="3041169"/>
                  </a:lnTo>
                  <a:lnTo>
                    <a:pt x="3116840" y="3075836"/>
                  </a:lnTo>
                  <a:lnTo>
                    <a:pt x="3075395" y="3110006"/>
                  </a:lnTo>
                  <a:lnTo>
                    <a:pt x="3033389" y="3143650"/>
                  </a:lnTo>
                  <a:lnTo>
                    <a:pt x="2990870" y="3176743"/>
                  </a:lnTo>
                  <a:lnTo>
                    <a:pt x="2947889" y="3209254"/>
                  </a:lnTo>
                  <a:lnTo>
                    <a:pt x="2904492" y="3241157"/>
                  </a:lnTo>
                  <a:lnTo>
                    <a:pt x="2860731" y="3272424"/>
                  </a:lnTo>
                  <a:lnTo>
                    <a:pt x="2816652" y="3303026"/>
                  </a:lnTo>
                  <a:lnTo>
                    <a:pt x="2772306" y="3332937"/>
                  </a:lnTo>
                  <a:lnTo>
                    <a:pt x="2727742" y="3362127"/>
                  </a:lnTo>
                  <a:lnTo>
                    <a:pt x="2683007" y="3390570"/>
                  </a:lnTo>
                  <a:lnTo>
                    <a:pt x="2638152" y="3418238"/>
                  </a:lnTo>
                  <a:lnTo>
                    <a:pt x="2593225" y="3445102"/>
                  </a:lnTo>
                  <a:lnTo>
                    <a:pt x="2548274" y="3471134"/>
                  </a:lnTo>
                  <a:lnTo>
                    <a:pt x="2503350" y="3496308"/>
                  </a:lnTo>
                  <a:lnTo>
                    <a:pt x="2458500" y="3520595"/>
                  </a:lnTo>
                  <a:lnTo>
                    <a:pt x="2413774" y="3543967"/>
                  </a:lnTo>
                  <a:lnTo>
                    <a:pt x="2369220" y="3566397"/>
                  </a:lnTo>
                  <a:lnTo>
                    <a:pt x="2324888" y="3587855"/>
                  </a:lnTo>
                  <a:lnTo>
                    <a:pt x="2280826" y="3608316"/>
                  </a:lnTo>
                  <a:lnTo>
                    <a:pt x="2237084" y="3627751"/>
                  </a:lnTo>
                  <a:lnTo>
                    <a:pt x="2193710" y="3646131"/>
                  </a:lnTo>
                  <a:lnTo>
                    <a:pt x="2150753" y="3663430"/>
                  </a:lnTo>
                  <a:lnTo>
                    <a:pt x="2108262" y="3679619"/>
                  </a:lnTo>
                  <a:lnTo>
                    <a:pt x="2066287" y="3694670"/>
                  </a:lnTo>
                  <a:lnTo>
                    <a:pt x="2024875" y="3708556"/>
                  </a:lnTo>
                  <a:lnTo>
                    <a:pt x="2503339" y="3708556"/>
                  </a:lnTo>
                  <a:lnTo>
                    <a:pt x="2552791" y="3682111"/>
                  </a:lnTo>
                  <a:lnTo>
                    <a:pt x="2594772" y="3658900"/>
                  </a:lnTo>
                  <a:lnTo>
                    <a:pt x="2637025" y="3634880"/>
                  </a:lnTo>
                  <a:lnTo>
                    <a:pt x="2679500" y="3610069"/>
                  </a:lnTo>
                  <a:lnTo>
                    <a:pt x="2722152" y="3584485"/>
                  </a:lnTo>
                  <a:lnTo>
                    <a:pt x="2764930" y="3558147"/>
                  </a:lnTo>
                  <a:lnTo>
                    <a:pt x="2807789" y="3531074"/>
                  </a:lnTo>
                  <a:lnTo>
                    <a:pt x="2850680" y="3503283"/>
                  </a:lnTo>
                  <a:lnTo>
                    <a:pt x="2893556" y="3474793"/>
                  </a:lnTo>
                  <a:lnTo>
                    <a:pt x="2937169" y="3445063"/>
                  </a:lnTo>
                  <a:lnTo>
                    <a:pt x="2979069" y="3415791"/>
                  </a:lnTo>
                  <a:lnTo>
                    <a:pt x="3021612" y="3385316"/>
                  </a:lnTo>
                  <a:lnTo>
                    <a:pt x="3063948" y="3354215"/>
                  </a:lnTo>
                  <a:lnTo>
                    <a:pt x="3106030" y="3322508"/>
                  </a:lnTo>
                  <a:lnTo>
                    <a:pt x="3147810" y="3290213"/>
                  </a:lnTo>
                  <a:lnTo>
                    <a:pt x="3189240" y="3257348"/>
                  </a:lnTo>
                  <a:lnTo>
                    <a:pt x="3230272" y="3223932"/>
                  </a:lnTo>
                  <a:lnTo>
                    <a:pt x="3270860" y="3189983"/>
                  </a:lnTo>
                  <a:lnTo>
                    <a:pt x="3310954" y="3155520"/>
                  </a:lnTo>
                  <a:lnTo>
                    <a:pt x="3350508" y="3120561"/>
                  </a:lnTo>
                  <a:lnTo>
                    <a:pt x="3389557" y="3085046"/>
                  </a:lnTo>
                  <a:lnTo>
                    <a:pt x="3427803" y="3049228"/>
                  </a:lnTo>
                  <a:lnTo>
                    <a:pt x="3465448" y="3012892"/>
                  </a:lnTo>
                  <a:lnTo>
                    <a:pt x="3502361" y="2976134"/>
                  </a:lnTo>
                  <a:lnTo>
                    <a:pt x="3538495" y="2938971"/>
                  </a:lnTo>
                  <a:lnTo>
                    <a:pt x="3573802" y="2901424"/>
                  </a:lnTo>
                  <a:lnTo>
                    <a:pt x="3608234" y="2863510"/>
                  </a:lnTo>
                  <a:lnTo>
                    <a:pt x="3641744" y="2825247"/>
                  </a:lnTo>
                  <a:lnTo>
                    <a:pt x="3674283" y="2786654"/>
                  </a:lnTo>
                  <a:lnTo>
                    <a:pt x="3705803" y="2747750"/>
                  </a:lnTo>
                  <a:lnTo>
                    <a:pt x="3736258" y="2708553"/>
                  </a:lnTo>
                  <a:lnTo>
                    <a:pt x="3765599" y="2669081"/>
                  </a:lnTo>
                  <a:lnTo>
                    <a:pt x="3793779" y="2629353"/>
                  </a:lnTo>
                  <a:lnTo>
                    <a:pt x="3820750" y="2589387"/>
                  </a:lnTo>
                  <a:lnTo>
                    <a:pt x="3846464" y="2549202"/>
                  </a:lnTo>
                  <a:lnTo>
                    <a:pt x="3870873" y="2508816"/>
                  </a:lnTo>
                  <a:lnTo>
                    <a:pt x="3893930" y="2468248"/>
                  </a:lnTo>
                  <a:lnTo>
                    <a:pt x="3915587" y="2427516"/>
                  </a:lnTo>
                  <a:lnTo>
                    <a:pt x="3935796" y="2386638"/>
                  </a:lnTo>
                  <a:lnTo>
                    <a:pt x="3954509" y="2345633"/>
                  </a:lnTo>
                  <a:lnTo>
                    <a:pt x="3971679" y="2304520"/>
                  </a:lnTo>
                  <a:lnTo>
                    <a:pt x="3987258" y="2263316"/>
                  </a:lnTo>
                  <a:lnTo>
                    <a:pt x="4001198" y="2222041"/>
                  </a:lnTo>
                  <a:lnTo>
                    <a:pt x="4013452" y="2180712"/>
                  </a:lnTo>
                  <a:lnTo>
                    <a:pt x="4023971" y="2139349"/>
                  </a:lnTo>
                  <a:lnTo>
                    <a:pt x="4032708" y="2097969"/>
                  </a:lnTo>
                  <a:lnTo>
                    <a:pt x="4039616" y="2056591"/>
                  </a:lnTo>
                  <a:close/>
                </a:path>
              </a:pathLst>
            </a:custGeom>
            <a:solidFill>
              <a:srgbClr val="091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EEDAC238-EFE9-4A4E-BDBB-0581440133C5}"/>
                </a:ext>
              </a:extLst>
            </p:cNvPr>
            <p:cNvSpPr/>
            <p:nvPr/>
          </p:nvSpPr>
          <p:spPr>
            <a:xfrm>
              <a:off x="6519664" y="0"/>
              <a:ext cx="193040" cy="1731645"/>
            </a:xfrm>
            <a:custGeom>
              <a:avLst/>
              <a:gdLst/>
              <a:ahLst/>
              <a:cxnLst/>
              <a:rect l="l" t="t" r="r" b="b"/>
              <a:pathLst>
                <a:path w="193040" h="1731645">
                  <a:moveTo>
                    <a:pt x="0" y="0"/>
                  </a:moveTo>
                  <a:lnTo>
                    <a:pt x="0" y="1731086"/>
                  </a:lnTo>
                  <a:lnTo>
                    <a:pt x="192849" y="1731086"/>
                  </a:lnTo>
                  <a:lnTo>
                    <a:pt x="1928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91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5">
              <a:extLst>
                <a:ext uri="{FF2B5EF4-FFF2-40B4-BE49-F238E27FC236}">
                  <a16:creationId xmlns:a16="http://schemas.microsoft.com/office/drawing/2014/main" id="{D7A3DC13-3663-8440-A416-E09FC7BE260D}"/>
                </a:ext>
              </a:extLst>
            </p:cNvPr>
            <p:cNvSpPr/>
            <p:nvPr/>
          </p:nvSpPr>
          <p:spPr>
            <a:xfrm>
              <a:off x="3319103" y="0"/>
              <a:ext cx="1155065" cy="656590"/>
            </a:xfrm>
            <a:custGeom>
              <a:avLst/>
              <a:gdLst/>
              <a:ahLst/>
              <a:cxnLst/>
              <a:rect l="l" t="t" r="r" b="b"/>
              <a:pathLst>
                <a:path w="1155064" h="656590">
                  <a:moveTo>
                    <a:pt x="212496" y="0"/>
                  </a:moveTo>
                  <a:lnTo>
                    <a:pt x="0" y="0"/>
                  </a:lnTo>
                  <a:lnTo>
                    <a:pt x="212737" y="656018"/>
                  </a:lnTo>
                  <a:lnTo>
                    <a:pt x="434238" y="656018"/>
                  </a:lnTo>
                  <a:lnTo>
                    <a:pt x="521133" y="391629"/>
                  </a:lnTo>
                  <a:lnTo>
                    <a:pt x="336029" y="391629"/>
                  </a:lnTo>
                  <a:lnTo>
                    <a:pt x="212496" y="0"/>
                  </a:lnTo>
                  <a:close/>
                </a:path>
                <a:path w="1155064" h="656590">
                  <a:moveTo>
                    <a:pt x="770343" y="210908"/>
                  </a:moveTo>
                  <a:lnTo>
                    <a:pt x="580529" y="210908"/>
                  </a:lnTo>
                  <a:lnTo>
                    <a:pt x="720547" y="656018"/>
                  </a:lnTo>
                  <a:lnTo>
                    <a:pt x="942047" y="656018"/>
                  </a:lnTo>
                  <a:lnTo>
                    <a:pt x="1026436" y="395820"/>
                  </a:lnTo>
                  <a:lnTo>
                    <a:pt x="828154" y="395820"/>
                  </a:lnTo>
                  <a:lnTo>
                    <a:pt x="770343" y="210908"/>
                  </a:lnTo>
                  <a:close/>
                </a:path>
                <a:path w="1155064" h="656590">
                  <a:moveTo>
                    <a:pt x="1154810" y="0"/>
                  </a:moveTo>
                  <a:lnTo>
                    <a:pt x="957186" y="0"/>
                  </a:lnTo>
                  <a:lnTo>
                    <a:pt x="828154" y="395820"/>
                  </a:lnTo>
                  <a:lnTo>
                    <a:pt x="1026436" y="395820"/>
                  </a:lnTo>
                  <a:lnTo>
                    <a:pt x="1154810" y="0"/>
                  </a:lnTo>
                  <a:close/>
                </a:path>
                <a:path w="1155064" h="656590">
                  <a:moveTo>
                    <a:pt x="704405" y="0"/>
                  </a:moveTo>
                  <a:lnTo>
                    <a:pt x="465708" y="0"/>
                  </a:lnTo>
                  <a:lnTo>
                    <a:pt x="336029" y="391629"/>
                  </a:lnTo>
                  <a:lnTo>
                    <a:pt x="521133" y="391629"/>
                  </a:lnTo>
                  <a:lnTo>
                    <a:pt x="580529" y="210908"/>
                  </a:lnTo>
                  <a:lnTo>
                    <a:pt x="770343" y="210908"/>
                  </a:lnTo>
                  <a:lnTo>
                    <a:pt x="704405" y="0"/>
                  </a:lnTo>
                  <a:close/>
                </a:path>
              </a:pathLst>
            </a:custGeom>
            <a:solidFill>
              <a:srgbClr val="091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6">
              <a:extLst>
                <a:ext uri="{FF2B5EF4-FFF2-40B4-BE49-F238E27FC236}">
                  <a16:creationId xmlns:a16="http://schemas.microsoft.com/office/drawing/2014/main" id="{AD336944-CB61-FB4F-B5E8-5B31F8B5CAF1}"/>
                </a:ext>
              </a:extLst>
            </p:cNvPr>
            <p:cNvSpPr/>
            <p:nvPr/>
          </p:nvSpPr>
          <p:spPr>
            <a:xfrm>
              <a:off x="4927573" y="324718"/>
              <a:ext cx="781050" cy="828675"/>
            </a:xfrm>
            <a:custGeom>
              <a:avLst/>
              <a:gdLst/>
              <a:ahLst/>
              <a:cxnLst/>
              <a:rect l="l" t="t" r="r" b="b"/>
              <a:pathLst>
                <a:path w="781050" h="828675">
                  <a:moveTo>
                    <a:pt x="438111" y="0"/>
                  </a:moveTo>
                  <a:lnTo>
                    <a:pt x="389065" y="2118"/>
                  </a:lnTo>
                  <a:lnTo>
                    <a:pt x="342066" y="8471"/>
                  </a:lnTo>
                  <a:lnTo>
                    <a:pt x="297115" y="19059"/>
                  </a:lnTo>
                  <a:lnTo>
                    <a:pt x="254213" y="33880"/>
                  </a:lnTo>
                  <a:lnTo>
                    <a:pt x="213360" y="52933"/>
                  </a:lnTo>
                  <a:lnTo>
                    <a:pt x="166242" y="81966"/>
                  </a:lnTo>
                  <a:lnTo>
                    <a:pt x="124461" y="116212"/>
                  </a:lnTo>
                  <a:lnTo>
                    <a:pt x="88017" y="155662"/>
                  </a:lnTo>
                  <a:lnTo>
                    <a:pt x="56908" y="200304"/>
                  </a:lnTo>
                  <a:lnTo>
                    <a:pt x="32002" y="249100"/>
                  </a:lnTo>
                  <a:lnTo>
                    <a:pt x="14219" y="301018"/>
                  </a:lnTo>
                  <a:lnTo>
                    <a:pt x="3553" y="356056"/>
                  </a:lnTo>
                  <a:lnTo>
                    <a:pt x="0" y="414210"/>
                  </a:lnTo>
                  <a:lnTo>
                    <a:pt x="3553" y="472401"/>
                  </a:lnTo>
                  <a:lnTo>
                    <a:pt x="14219" y="527457"/>
                  </a:lnTo>
                  <a:lnTo>
                    <a:pt x="32002" y="579382"/>
                  </a:lnTo>
                  <a:lnTo>
                    <a:pt x="56908" y="628180"/>
                  </a:lnTo>
                  <a:lnTo>
                    <a:pt x="88017" y="672814"/>
                  </a:lnTo>
                  <a:lnTo>
                    <a:pt x="124461" y="712252"/>
                  </a:lnTo>
                  <a:lnTo>
                    <a:pt x="166242" y="746496"/>
                  </a:lnTo>
                  <a:lnTo>
                    <a:pt x="213360" y="775550"/>
                  </a:lnTo>
                  <a:lnTo>
                    <a:pt x="254213" y="794577"/>
                  </a:lnTo>
                  <a:lnTo>
                    <a:pt x="297115" y="809380"/>
                  </a:lnTo>
                  <a:lnTo>
                    <a:pt x="342066" y="819956"/>
                  </a:lnTo>
                  <a:lnTo>
                    <a:pt x="389065" y="826304"/>
                  </a:lnTo>
                  <a:lnTo>
                    <a:pt x="438111" y="828421"/>
                  </a:lnTo>
                  <a:lnTo>
                    <a:pt x="491388" y="826005"/>
                  </a:lnTo>
                  <a:lnTo>
                    <a:pt x="541955" y="818756"/>
                  </a:lnTo>
                  <a:lnTo>
                    <a:pt x="589818" y="806668"/>
                  </a:lnTo>
                  <a:lnTo>
                    <a:pt x="634987" y="789736"/>
                  </a:lnTo>
                  <a:lnTo>
                    <a:pt x="676953" y="768279"/>
                  </a:lnTo>
                  <a:lnTo>
                    <a:pt x="715221" y="742542"/>
                  </a:lnTo>
                  <a:lnTo>
                    <a:pt x="749785" y="712525"/>
                  </a:lnTo>
                  <a:lnTo>
                    <a:pt x="780643" y="678230"/>
                  </a:lnTo>
                  <a:lnTo>
                    <a:pt x="740372" y="641794"/>
                  </a:lnTo>
                  <a:lnTo>
                    <a:pt x="449491" y="641794"/>
                  </a:lnTo>
                  <a:lnTo>
                    <a:pt x="417947" y="640017"/>
                  </a:lnTo>
                  <a:lnTo>
                    <a:pt x="360203" y="625801"/>
                  </a:lnTo>
                  <a:lnTo>
                    <a:pt x="310106" y="597686"/>
                  </a:lnTo>
                  <a:lnTo>
                    <a:pt x="270839" y="557582"/>
                  </a:lnTo>
                  <a:lnTo>
                    <a:pt x="243270" y="506289"/>
                  </a:lnTo>
                  <a:lnTo>
                    <a:pt x="229346" y="446822"/>
                  </a:lnTo>
                  <a:lnTo>
                    <a:pt x="227609" y="414210"/>
                  </a:lnTo>
                  <a:lnTo>
                    <a:pt x="229346" y="381604"/>
                  </a:lnTo>
                  <a:lnTo>
                    <a:pt x="243270" y="322159"/>
                  </a:lnTo>
                  <a:lnTo>
                    <a:pt x="270839" y="270879"/>
                  </a:lnTo>
                  <a:lnTo>
                    <a:pt x="310106" y="230764"/>
                  </a:lnTo>
                  <a:lnTo>
                    <a:pt x="360203" y="202626"/>
                  </a:lnTo>
                  <a:lnTo>
                    <a:pt x="417947" y="188415"/>
                  </a:lnTo>
                  <a:lnTo>
                    <a:pt x="449491" y="186639"/>
                  </a:lnTo>
                  <a:lnTo>
                    <a:pt x="740372" y="186639"/>
                  </a:lnTo>
                  <a:lnTo>
                    <a:pt x="780643" y="150202"/>
                  </a:lnTo>
                  <a:lnTo>
                    <a:pt x="749785" y="115936"/>
                  </a:lnTo>
                  <a:lnTo>
                    <a:pt x="715221" y="85928"/>
                  </a:lnTo>
                  <a:lnTo>
                    <a:pt x="676953" y="60177"/>
                  </a:lnTo>
                  <a:lnTo>
                    <a:pt x="634987" y="38684"/>
                  </a:lnTo>
                  <a:lnTo>
                    <a:pt x="589818" y="21752"/>
                  </a:lnTo>
                  <a:lnTo>
                    <a:pt x="541955" y="9664"/>
                  </a:lnTo>
                  <a:lnTo>
                    <a:pt x="491388" y="2415"/>
                  </a:lnTo>
                  <a:lnTo>
                    <a:pt x="438111" y="0"/>
                  </a:lnTo>
                  <a:close/>
                </a:path>
                <a:path w="781050" h="828675">
                  <a:moveTo>
                    <a:pt x="637260" y="548500"/>
                  </a:moveTo>
                  <a:lnTo>
                    <a:pt x="596500" y="589314"/>
                  </a:lnTo>
                  <a:lnTo>
                    <a:pt x="551619" y="618469"/>
                  </a:lnTo>
                  <a:lnTo>
                    <a:pt x="502616" y="635963"/>
                  </a:lnTo>
                  <a:lnTo>
                    <a:pt x="449491" y="641794"/>
                  </a:lnTo>
                  <a:lnTo>
                    <a:pt x="740372" y="641794"/>
                  </a:lnTo>
                  <a:lnTo>
                    <a:pt x="637260" y="548500"/>
                  </a:lnTo>
                  <a:close/>
                </a:path>
                <a:path w="781050" h="828675">
                  <a:moveTo>
                    <a:pt x="740372" y="186639"/>
                  </a:moveTo>
                  <a:lnTo>
                    <a:pt x="449491" y="186639"/>
                  </a:lnTo>
                  <a:lnTo>
                    <a:pt x="502616" y="192470"/>
                  </a:lnTo>
                  <a:lnTo>
                    <a:pt x="551619" y="209964"/>
                  </a:lnTo>
                  <a:lnTo>
                    <a:pt x="596500" y="239118"/>
                  </a:lnTo>
                  <a:lnTo>
                    <a:pt x="637260" y="279933"/>
                  </a:lnTo>
                  <a:lnTo>
                    <a:pt x="740372" y="186639"/>
                  </a:lnTo>
                  <a:close/>
                </a:path>
              </a:pathLst>
            </a:custGeom>
            <a:solidFill>
              <a:srgbClr val="091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7">
              <a:extLst>
                <a:ext uri="{FF2B5EF4-FFF2-40B4-BE49-F238E27FC236}">
                  <a16:creationId xmlns:a16="http://schemas.microsoft.com/office/drawing/2014/main" id="{807A6EBA-9143-AA47-BAD9-B01585546CCC}"/>
                </a:ext>
              </a:extLst>
            </p:cNvPr>
            <p:cNvSpPr/>
            <p:nvPr/>
          </p:nvSpPr>
          <p:spPr>
            <a:xfrm>
              <a:off x="3539976" y="1321464"/>
              <a:ext cx="710565" cy="855344"/>
            </a:xfrm>
            <a:custGeom>
              <a:avLst/>
              <a:gdLst/>
              <a:ahLst/>
              <a:cxnLst/>
              <a:rect l="l" t="t" r="r" b="b"/>
              <a:pathLst>
                <a:path w="710564" h="855344">
                  <a:moveTo>
                    <a:pt x="76326" y="593039"/>
                  </a:moveTo>
                  <a:lnTo>
                    <a:pt x="0" y="764489"/>
                  </a:lnTo>
                  <a:lnTo>
                    <a:pt x="31551" y="784004"/>
                  </a:lnTo>
                  <a:lnTo>
                    <a:pt x="67511" y="801474"/>
                  </a:lnTo>
                  <a:lnTo>
                    <a:pt x="107879" y="816892"/>
                  </a:lnTo>
                  <a:lnTo>
                    <a:pt x="152653" y="830249"/>
                  </a:lnTo>
                  <a:lnTo>
                    <a:pt x="200001" y="841034"/>
                  </a:lnTo>
                  <a:lnTo>
                    <a:pt x="248073" y="848737"/>
                  </a:lnTo>
                  <a:lnTo>
                    <a:pt x="296877" y="853359"/>
                  </a:lnTo>
                  <a:lnTo>
                    <a:pt x="346417" y="854900"/>
                  </a:lnTo>
                  <a:lnTo>
                    <a:pt x="402929" y="852664"/>
                  </a:lnTo>
                  <a:lnTo>
                    <a:pt x="455040" y="845953"/>
                  </a:lnTo>
                  <a:lnTo>
                    <a:pt x="502751" y="834765"/>
                  </a:lnTo>
                  <a:lnTo>
                    <a:pt x="546061" y="819099"/>
                  </a:lnTo>
                  <a:lnTo>
                    <a:pt x="584585" y="799683"/>
                  </a:lnTo>
                  <a:lnTo>
                    <a:pt x="617975" y="777255"/>
                  </a:lnTo>
                  <a:lnTo>
                    <a:pt x="669353" y="723391"/>
                  </a:lnTo>
                  <a:lnTo>
                    <a:pt x="694626" y="674077"/>
                  </a:lnTo>
                  <a:lnTo>
                    <a:pt x="347598" y="674077"/>
                  </a:lnTo>
                  <a:lnTo>
                    <a:pt x="312224" y="672683"/>
                  </a:lnTo>
                  <a:lnTo>
                    <a:pt x="240583" y="661513"/>
                  </a:lnTo>
                  <a:lnTo>
                    <a:pt x="169022" y="639725"/>
                  </a:lnTo>
                  <a:lnTo>
                    <a:pt x="105026" y="610376"/>
                  </a:lnTo>
                  <a:lnTo>
                    <a:pt x="76326" y="593039"/>
                  </a:lnTo>
                  <a:close/>
                </a:path>
                <a:path w="710564" h="855344">
                  <a:moveTo>
                    <a:pt x="378142" y="0"/>
                  </a:moveTo>
                  <a:lnTo>
                    <a:pt x="321132" y="2206"/>
                  </a:lnTo>
                  <a:lnTo>
                    <a:pt x="268760" y="8818"/>
                  </a:lnTo>
                  <a:lnTo>
                    <a:pt x="221022" y="19829"/>
                  </a:lnTo>
                  <a:lnTo>
                    <a:pt x="177914" y="35229"/>
                  </a:lnTo>
                  <a:lnTo>
                    <a:pt x="139637" y="54425"/>
                  </a:lnTo>
                  <a:lnTo>
                    <a:pt x="106421" y="76771"/>
                  </a:lnTo>
                  <a:lnTo>
                    <a:pt x="55206" y="130924"/>
                  </a:lnTo>
                  <a:lnTo>
                    <a:pt x="24358" y="195095"/>
                  </a:lnTo>
                  <a:lnTo>
                    <a:pt x="14084" y="266572"/>
                  </a:lnTo>
                  <a:lnTo>
                    <a:pt x="16872" y="307238"/>
                  </a:lnTo>
                  <a:lnTo>
                    <a:pt x="39185" y="375343"/>
                  </a:lnTo>
                  <a:lnTo>
                    <a:pt x="82122" y="426310"/>
                  </a:lnTo>
                  <a:lnTo>
                    <a:pt x="135562" y="463006"/>
                  </a:lnTo>
                  <a:lnTo>
                    <a:pt x="198611" y="487466"/>
                  </a:lnTo>
                  <a:lnTo>
                    <a:pt x="235445" y="498371"/>
                  </a:lnTo>
                  <a:lnTo>
                    <a:pt x="276098" y="508903"/>
                  </a:lnTo>
                  <a:lnTo>
                    <a:pt x="359958" y="528342"/>
                  </a:lnTo>
                  <a:lnTo>
                    <a:pt x="393534" y="537402"/>
                  </a:lnTo>
                  <a:lnTo>
                    <a:pt x="443293" y="554875"/>
                  </a:lnTo>
                  <a:lnTo>
                    <a:pt x="479071" y="590639"/>
                  </a:lnTo>
                  <a:lnTo>
                    <a:pt x="481456" y="607123"/>
                  </a:lnTo>
                  <a:lnTo>
                    <a:pt x="473091" y="636401"/>
                  </a:lnTo>
                  <a:lnTo>
                    <a:pt x="447994" y="657326"/>
                  </a:lnTo>
                  <a:lnTo>
                    <a:pt x="406163" y="669888"/>
                  </a:lnTo>
                  <a:lnTo>
                    <a:pt x="347598" y="674077"/>
                  </a:lnTo>
                  <a:lnTo>
                    <a:pt x="694626" y="674077"/>
                  </a:lnTo>
                  <a:lnTo>
                    <a:pt x="700185" y="659977"/>
                  </a:lnTo>
                  <a:lnTo>
                    <a:pt x="707894" y="625636"/>
                  </a:lnTo>
                  <a:lnTo>
                    <a:pt x="710463" y="589533"/>
                  </a:lnTo>
                  <a:lnTo>
                    <a:pt x="707633" y="548900"/>
                  </a:lnTo>
                  <a:lnTo>
                    <a:pt x="685013" y="481088"/>
                  </a:lnTo>
                  <a:lnTo>
                    <a:pt x="641612" y="430614"/>
                  </a:lnTo>
                  <a:lnTo>
                    <a:pt x="588184" y="394211"/>
                  </a:lnTo>
                  <a:lnTo>
                    <a:pt x="525542" y="369817"/>
                  </a:lnTo>
                  <a:lnTo>
                    <a:pt x="488656" y="358921"/>
                  </a:lnTo>
                  <a:lnTo>
                    <a:pt x="447738" y="348377"/>
                  </a:lnTo>
                  <a:lnTo>
                    <a:pt x="363964" y="329471"/>
                  </a:lnTo>
                  <a:lnTo>
                    <a:pt x="330861" y="320900"/>
                  </a:lnTo>
                  <a:lnTo>
                    <a:pt x="281838" y="304164"/>
                  </a:lnTo>
                  <a:lnTo>
                    <a:pt x="246592" y="270269"/>
                  </a:lnTo>
                  <a:lnTo>
                    <a:pt x="244246" y="254850"/>
                  </a:lnTo>
                  <a:lnTo>
                    <a:pt x="246229" y="239169"/>
                  </a:lnTo>
                  <a:lnTo>
                    <a:pt x="275970" y="201396"/>
                  </a:lnTo>
                  <a:lnTo>
                    <a:pt x="317065" y="186010"/>
                  </a:lnTo>
                  <a:lnTo>
                    <a:pt x="376961" y="180873"/>
                  </a:lnTo>
                  <a:lnTo>
                    <a:pt x="631087" y="180873"/>
                  </a:lnTo>
                  <a:lnTo>
                    <a:pt x="676414" y="71666"/>
                  </a:lnTo>
                  <a:lnTo>
                    <a:pt x="611811" y="40676"/>
                  </a:lnTo>
                  <a:lnTo>
                    <a:pt x="537844" y="18211"/>
                  </a:lnTo>
                  <a:lnTo>
                    <a:pt x="498352" y="10244"/>
                  </a:lnTo>
                  <a:lnTo>
                    <a:pt x="458570" y="4552"/>
                  </a:lnTo>
                  <a:lnTo>
                    <a:pt x="418499" y="1138"/>
                  </a:lnTo>
                  <a:lnTo>
                    <a:pt x="378142" y="0"/>
                  </a:lnTo>
                  <a:close/>
                </a:path>
                <a:path w="710564" h="855344">
                  <a:moveTo>
                    <a:pt x="631087" y="180873"/>
                  </a:moveTo>
                  <a:lnTo>
                    <a:pt x="376961" y="180873"/>
                  </a:lnTo>
                  <a:lnTo>
                    <a:pt x="421393" y="183405"/>
                  </a:lnTo>
                  <a:lnTo>
                    <a:pt x="466390" y="191006"/>
                  </a:lnTo>
                  <a:lnTo>
                    <a:pt x="511952" y="203680"/>
                  </a:lnTo>
                  <a:lnTo>
                    <a:pt x="558080" y="221433"/>
                  </a:lnTo>
                  <a:lnTo>
                    <a:pt x="604773" y="244271"/>
                  </a:lnTo>
                  <a:lnTo>
                    <a:pt x="631087" y="180873"/>
                  </a:lnTo>
                  <a:close/>
                </a:path>
              </a:pathLst>
            </a:custGeom>
            <a:solidFill>
              <a:srgbClr val="091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8">
              <a:extLst>
                <a:ext uri="{FF2B5EF4-FFF2-40B4-BE49-F238E27FC236}">
                  <a16:creationId xmlns:a16="http://schemas.microsoft.com/office/drawing/2014/main" id="{4B9B8F18-AC47-7A4D-8BA3-F1108963A09A}"/>
                </a:ext>
              </a:extLst>
            </p:cNvPr>
            <p:cNvSpPr/>
            <p:nvPr/>
          </p:nvSpPr>
          <p:spPr>
            <a:xfrm>
              <a:off x="4918956" y="1942409"/>
              <a:ext cx="779145" cy="845185"/>
            </a:xfrm>
            <a:custGeom>
              <a:avLst/>
              <a:gdLst/>
              <a:ahLst/>
              <a:cxnLst/>
              <a:rect l="l" t="t" r="r" b="b"/>
              <a:pathLst>
                <a:path w="779145" h="845185">
                  <a:moveTo>
                    <a:pt x="234340" y="0"/>
                  </a:moveTo>
                  <a:lnTo>
                    <a:pt x="0" y="0"/>
                  </a:lnTo>
                  <a:lnTo>
                    <a:pt x="0" y="459231"/>
                  </a:lnTo>
                  <a:lnTo>
                    <a:pt x="2842" y="518436"/>
                  </a:lnTo>
                  <a:lnTo>
                    <a:pt x="11372" y="572973"/>
                  </a:lnTo>
                  <a:lnTo>
                    <a:pt x="25588" y="622842"/>
                  </a:lnTo>
                  <a:lnTo>
                    <a:pt x="45494" y="668045"/>
                  </a:lnTo>
                  <a:lnTo>
                    <a:pt x="71089" y="708580"/>
                  </a:lnTo>
                  <a:lnTo>
                    <a:pt x="102374" y="744448"/>
                  </a:lnTo>
                  <a:lnTo>
                    <a:pt x="138784" y="775189"/>
                  </a:lnTo>
                  <a:lnTo>
                    <a:pt x="179764" y="800344"/>
                  </a:lnTo>
                  <a:lnTo>
                    <a:pt x="225313" y="819910"/>
                  </a:lnTo>
                  <a:lnTo>
                    <a:pt x="275433" y="833887"/>
                  </a:lnTo>
                  <a:lnTo>
                    <a:pt x="330122" y="842274"/>
                  </a:lnTo>
                  <a:lnTo>
                    <a:pt x="389381" y="845070"/>
                  </a:lnTo>
                  <a:lnTo>
                    <a:pt x="448644" y="842274"/>
                  </a:lnTo>
                  <a:lnTo>
                    <a:pt x="503333" y="833887"/>
                  </a:lnTo>
                  <a:lnTo>
                    <a:pt x="553450" y="819910"/>
                  </a:lnTo>
                  <a:lnTo>
                    <a:pt x="598996" y="800344"/>
                  </a:lnTo>
                  <a:lnTo>
                    <a:pt x="639975" y="775189"/>
                  </a:lnTo>
                  <a:lnTo>
                    <a:pt x="676389" y="744448"/>
                  </a:lnTo>
                  <a:lnTo>
                    <a:pt x="707670" y="708580"/>
                  </a:lnTo>
                  <a:lnTo>
                    <a:pt x="733264" y="668045"/>
                  </a:lnTo>
                  <a:lnTo>
                    <a:pt x="740792" y="650951"/>
                  </a:lnTo>
                  <a:lnTo>
                    <a:pt x="391756" y="650951"/>
                  </a:lnTo>
                  <a:lnTo>
                    <a:pt x="343650" y="645427"/>
                  </a:lnTo>
                  <a:lnTo>
                    <a:pt x="304293" y="628857"/>
                  </a:lnTo>
                  <a:lnTo>
                    <a:pt x="273686" y="601240"/>
                  </a:lnTo>
                  <a:lnTo>
                    <a:pt x="251826" y="562576"/>
                  </a:lnTo>
                  <a:lnTo>
                    <a:pt x="238711" y="512865"/>
                  </a:lnTo>
                  <a:lnTo>
                    <a:pt x="234340" y="452107"/>
                  </a:lnTo>
                  <a:lnTo>
                    <a:pt x="234340" y="0"/>
                  </a:lnTo>
                  <a:close/>
                </a:path>
                <a:path w="779145" h="845185">
                  <a:moveTo>
                    <a:pt x="778763" y="0"/>
                  </a:moveTo>
                  <a:lnTo>
                    <a:pt x="547979" y="0"/>
                  </a:lnTo>
                  <a:lnTo>
                    <a:pt x="547979" y="452107"/>
                  </a:lnTo>
                  <a:lnTo>
                    <a:pt x="543640" y="512865"/>
                  </a:lnTo>
                  <a:lnTo>
                    <a:pt x="530622" y="562576"/>
                  </a:lnTo>
                  <a:lnTo>
                    <a:pt x="508925" y="601240"/>
                  </a:lnTo>
                  <a:lnTo>
                    <a:pt x="478549" y="628857"/>
                  </a:lnTo>
                  <a:lnTo>
                    <a:pt x="439493" y="645427"/>
                  </a:lnTo>
                  <a:lnTo>
                    <a:pt x="391756" y="650951"/>
                  </a:lnTo>
                  <a:lnTo>
                    <a:pt x="740792" y="650951"/>
                  </a:lnTo>
                  <a:lnTo>
                    <a:pt x="753170" y="622842"/>
                  </a:lnTo>
                  <a:lnTo>
                    <a:pt x="767389" y="572973"/>
                  </a:lnTo>
                  <a:lnTo>
                    <a:pt x="775920" y="518436"/>
                  </a:lnTo>
                  <a:lnTo>
                    <a:pt x="778763" y="459231"/>
                  </a:lnTo>
                  <a:lnTo>
                    <a:pt x="778763" y="0"/>
                  </a:lnTo>
                  <a:close/>
                </a:path>
              </a:pathLst>
            </a:custGeom>
            <a:solidFill>
              <a:srgbClr val="091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8584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Slide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2CFCE6-C417-FE4C-840C-A2E5082E37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8" t="2071" r="300" b="14658"/>
          <a:stretch/>
        </p:blipFill>
        <p:spPr>
          <a:xfrm>
            <a:off x="-19551" y="0"/>
            <a:ext cx="12211552" cy="6858000"/>
          </a:xfrm>
          <a:prstGeom prst="rect">
            <a:avLst/>
          </a:prstGeom>
        </p:spPr>
      </p:pic>
      <p:sp>
        <p:nvSpPr>
          <p:cNvPr id="17" name="object 52">
            <a:extLst>
              <a:ext uri="{FF2B5EF4-FFF2-40B4-BE49-F238E27FC236}">
                <a16:creationId xmlns:a16="http://schemas.microsoft.com/office/drawing/2014/main" id="{2A63AA46-74DC-A64B-B82E-FD84A54F32CA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4">
            <a:extLst>
              <a:ext uri="{FF2B5EF4-FFF2-40B4-BE49-F238E27FC236}">
                <a16:creationId xmlns:a16="http://schemas.microsoft.com/office/drawing/2014/main" id="{AA612B01-39E3-7F42-BAD7-E12C7B73836F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21" name="Vertical Text Placeholder 3">
            <a:extLst>
              <a:ext uri="{FF2B5EF4-FFF2-40B4-BE49-F238E27FC236}">
                <a16:creationId xmlns:a16="http://schemas.microsoft.com/office/drawing/2014/main" id="{22A55890-C753-184C-B1B4-591F5E165F8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640B58ED-A7A7-C64C-89EE-CF84CCEF8C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D0EC1905-F1C5-AB48-9BE7-A7F735CD39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42991" y="2297326"/>
            <a:ext cx="5084128" cy="2272451"/>
          </a:xfrm>
        </p:spPr>
        <p:txBody>
          <a:bodyPr anchor="ctr">
            <a:normAutofit/>
          </a:bodyPr>
          <a:lstStyle>
            <a:lvl1pPr marL="0" indent="0" algn="r">
              <a:buNone/>
              <a:defRPr sz="4000" b="1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LOREM IPSUM SECTION 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8ADB7-97FC-5347-8892-81FCE145D5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1051" y="5008381"/>
            <a:ext cx="1706919" cy="138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3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rgbClr val="1B44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E0F865-0321-9E4C-B129-AAF5A428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496" y="5273832"/>
            <a:ext cx="1499173" cy="1012834"/>
          </a:xfrm>
          <a:prstGeom prst="rect">
            <a:avLst/>
          </a:prstGeom>
        </p:spPr>
      </p:pic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7E50F00D-1CEB-C14A-A679-F63097214D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0139" y="1616202"/>
            <a:ext cx="4186238" cy="4114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1"/>
              </a:buClr>
              <a:buSzPct val="110000"/>
              <a:defRPr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Lorem Ipsum</a:t>
            </a:r>
          </a:p>
          <a:p>
            <a:pPr lvl="1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190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F2DF3-CB09-5E49-BC3E-E2F8551465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69238" y="0"/>
            <a:ext cx="4322762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rgbClr val="1B44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E0F865-0321-9E4C-B129-AAF5A428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496" y="5273832"/>
            <a:ext cx="1499173" cy="1012834"/>
          </a:xfrm>
          <a:prstGeom prst="rect">
            <a:avLst/>
          </a:prstGeom>
        </p:spPr>
      </p:pic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7E50F00D-1CEB-C14A-A679-F63097214D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0139" y="1616202"/>
            <a:ext cx="4186238" cy="4114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1"/>
              </a:buClr>
              <a:buSzPct val="110000"/>
              <a:defRPr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Lorem Ipsum</a:t>
            </a:r>
          </a:p>
          <a:p>
            <a:pPr lvl="1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58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F2DF3-CB09-5E49-BC3E-E2F8551465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69238" y="0"/>
            <a:ext cx="4322762" cy="439928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rgbClr val="1B44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E0F865-0321-9E4C-B129-AAF5A428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496" y="5273832"/>
            <a:ext cx="1499173" cy="1012834"/>
          </a:xfrm>
          <a:prstGeom prst="rect">
            <a:avLst/>
          </a:prstGeom>
        </p:spPr>
      </p:pic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7E50F00D-1CEB-C14A-A679-F63097214D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90139" y="1616202"/>
            <a:ext cx="4186238" cy="4114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1"/>
              </a:buClr>
              <a:buSzPct val="110000"/>
              <a:defRPr sz="1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Secondary Title Lorem Ipsum</a:t>
            </a:r>
          </a:p>
          <a:p>
            <a:pPr lvl="1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  <a:p>
            <a:pPr lvl="1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66A24BE-4CDB-C54D-9F83-16F1733DA6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69238" y="4521200"/>
            <a:ext cx="2087562" cy="232664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3E95099-C2AA-8E4B-AB01-010B70B83C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94278" y="4521200"/>
            <a:ext cx="2087562" cy="232664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33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Text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F2DF3-CB09-5E49-BC3E-E2F8551465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8315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object 49">
            <a:extLst>
              <a:ext uri="{FF2B5EF4-FFF2-40B4-BE49-F238E27FC236}">
                <a16:creationId xmlns:a16="http://schemas.microsoft.com/office/drawing/2014/main" id="{49F90AA2-B370-B54A-B74F-7BF4E427B834}"/>
              </a:ext>
            </a:extLst>
          </p:cNvPr>
          <p:cNvSpPr/>
          <p:nvPr userDrawn="1"/>
        </p:nvSpPr>
        <p:spPr>
          <a:xfrm>
            <a:off x="2602839" y="0"/>
            <a:ext cx="658495" cy="141605"/>
          </a:xfrm>
          <a:custGeom>
            <a:avLst/>
            <a:gdLst/>
            <a:ahLst/>
            <a:cxnLst/>
            <a:rect l="l" t="t" r="r" b="b"/>
            <a:pathLst>
              <a:path w="658495" h="141605">
                <a:moveTo>
                  <a:pt x="658368" y="0"/>
                </a:moveTo>
                <a:lnTo>
                  <a:pt x="0" y="0"/>
                </a:lnTo>
                <a:lnTo>
                  <a:pt x="0" y="141173"/>
                </a:lnTo>
                <a:lnTo>
                  <a:pt x="658368" y="138544"/>
                </a:lnTo>
                <a:lnTo>
                  <a:pt x="658368" y="0"/>
                </a:lnTo>
                <a:close/>
              </a:path>
            </a:pathLst>
          </a:custGeom>
          <a:solidFill>
            <a:srgbClr val="1B44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>
            <a:extLst>
              <a:ext uri="{FF2B5EF4-FFF2-40B4-BE49-F238E27FC236}">
                <a16:creationId xmlns:a16="http://schemas.microsoft.com/office/drawing/2014/main" id="{37472D0B-8D98-B648-A7E5-0C507BF0BD9A}"/>
              </a:ext>
            </a:extLst>
          </p:cNvPr>
          <p:cNvSpPr/>
          <p:nvPr userDrawn="1"/>
        </p:nvSpPr>
        <p:spPr>
          <a:xfrm>
            <a:off x="608859" y="3754030"/>
            <a:ext cx="337820" cy="77470"/>
          </a:xfrm>
          <a:custGeom>
            <a:avLst/>
            <a:gdLst/>
            <a:ahLst/>
            <a:cxnLst/>
            <a:rect l="l" t="t" r="r" b="b"/>
            <a:pathLst>
              <a:path w="337819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sp>
        <p:nvSpPr>
          <p:cNvPr id="11" name="Vertical Text Placeholder 3">
            <a:extLst>
              <a:ext uri="{FF2B5EF4-FFF2-40B4-BE49-F238E27FC236}">
                <a16:creationId xmlns:a16="http://schemas.microsoft.com/office/drawing/2014/main" id="{59B3604B-278B-D54D-9ABE-CF7C83B8DD6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28497" y="673826"/>
            <a:ext cx="468312" cy="2871788"/>
          </a:xfrm>
          <a:prstGeom prst="rect">
            <a:avLst/>
          </a:prstGeom>
        </p:spPr>
        <p:txBody>
          <a:bodyPr vert="eaVert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 spc="30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CE0F865-0321-9E4C-B129-AAF5A428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496" y="5273832"/>
            <a:ext cx="1499173" cy="1012834"/>
          </a:xfrm>
          <a:prstGeom prst="rect">
            <a:avLst/>
          </a:prstGeom>
        </p:spPr>
      </p:pic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889E8ECD-DD86-B246-A6FD-8B7F170D22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90800" y="236538"/>
            <a:ext cx="5181600" cy="690562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58" name="object 52">
            <a:extLst>
              <a:ext uri="{FF2B5EF4-FFF2-40B4-BE49-F238E27FC236}">
                <a16:creationId xmlns:a16="http://schemas.microsoft.com/office/drawing/2014/main" id="{D40CD23B-8230-8143-8A99-3108927BAF27}"/>
              </a:ext>
            </a:extLst>
          </p:cNvPr>
          <p:cNvSpPr/>
          <p:nvPr userDrawn="1"/>
        </p:nvSpPr>
        <p:spPr>
          <a:xfrm>
            <a:off x="11334306" y="460641"/>
            <a:ext cx="277889" cy="100904"/>
          </a:xfrm>
          <a:custGeom>
            <a:avLst/>
            <a:gdLst/>
            <a:ahLst/>
            <a:cxnLst/>
            <a:rect l="l" t="t" r="r" b="b"/>
            <a:pathLst>
              <a:path w="337820" h="77470">
                <a:moveTo>
                  <a:pt x="337286" y="0"/>
                </a:moveTo>
                <a:lnTo>
                  <a:pt x="0" y="812"/>
                </a:lnTo>
                <a:lnTo>
                  <a:pt x="0" y="77304"/>
                </a:lnTo>
                <a:lnTo>
                  <a:pt x="337286" y="75933"/>
                </a:lnTo>
                <a:lnTo>
                  <a:pt x="337286" y="0"/>
                </a:lnTo>
                <a:close/>
              </a:path>
            </a:pathLst>
          </a:custGeom>
          <a:solidFill>
            <a:srgbClr val="F051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6D98E048-D4D5-7047-A4F0-4510E50D14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5426" y="561975"/>
            <a:ext cx="841693" cy="4035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C103D-4B1E-624B-97D6-6F5EFA7055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0139" y="4399280"/>
            <a:ext cx="4186238" cy="213782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pPr lvl="0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B1F2FAD-23A0-9A4C-9957-196C49F8E7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2667" y="4399280"/>
            <a:ext cx="4186238" cy="213782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lnSpc>
                <a:spcPct val="15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</a:lstStyle>
          <a:p>
            <a:pPr lvl="0"/>
            <a:r>
              <a:rPr lang="en-US" dirty="0"/>
              <a:t>Body Copy goes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vehicular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dolor, in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nihb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301051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fld id="{834918FE-8A4E-4845-9D8F-D0D82E309DB1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fld id="{3595AF01-355D-694C-A540-F828EDFCBA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5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22" r:id="rId2"/>
    <p:sldLayoutId id="2147483667" r:id="rId3"/>
    <p:sldLayoutId id="2147483720" r:id="rId4"/>
    <p:sldLayoutId id="214748372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01CD6A-1738-3748-9DBB-2325F74C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7F86E-E6AA-5E42-88F5-AA01C6F2C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fld id="{7C2BD222-ECD1-7B46-AE44-0815D9C5E5BB}" type="datetimeFigureOut">
              <a:rPr lang="en-US" smtClean="0"/>
              <a:pPr/>
              <a:t>2/5/19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E5B5E-E5AA-954B-B5CA-6EE713657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15C3F-CCC4-0B4C-B2BD-F67F84F76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fld id="{520DE522-CC33-9B42-9F69-FDB98125DE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53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723" r:id="rId2"/>
    <p:sldLayoutId id="2147483724" r:id="rId3"/>
    <p:sldLayoutId id="21474837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5CEE77-8E37-4C43-979E-DEC9EFA9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EED9-5189-2640-9E5F-2665B1918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1591-D279-474D-9189-F38A32A8C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ACF1B4E-2B91-3B4F-BDA4-0005CFAF86D4}" type="datetimeFigureOut">
              <a:rPr lang="en-US" smtClean="0"/>
              <a:pPr/>
              <a:t>2/5/19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A1F3A-2174-D140-BF17-58DE1A4A3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DC20-2704-3948-8B7F-ADA9D2FE7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7EF6DA0-350E-C848-9288-635797E8E8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07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81926-A19F-5743-99FE-ADCF25BE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4A6BE-CCE5-ED47-8991-4CB86FD6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C3C09-2365-1443-9339-307AA11D9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fld id="{C5365824-D8D7-234D-AC58-034BD2666735}" type="datetimeFigureOut">
              <a:rPr lang="en-US" smtClean="0"/>
              <a:pPr/>
              <a:t>2/5/19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9E425-37DA-6F45-9AB0-D4D860527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A191-D495-1545-8C21-7A781BC34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85000"/>
                  </a:schemeClr>
                </a:solidFill>
              </a:defRPr>
            </a:lvl1pPr>
          </a:lstStyle>
          <a:p>
            <a:fld id="{097B88F7-E372-0242-B282-1CF04B3E3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49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1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199557-EC70-6541-9E23-4D117FB23E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CF801-7474-DB40-872F-2A255F97C6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227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Intro Slides">
  <a:themeElements>
    <a:clrScheme name="WCSU Color Palette">
      <a:dk1>
        <a:srgbClr val="0C2852"/>
      </a:dk1>
      <a:lt1>
        <a:srgbClr val="EC5B28"/>
      </a:lt1>
      <a:dk2>
        <a:srgbClr val="FFFFFF"/>
      </a:dk2>
      <a:lt2>
        <a:srgbClr val="DBD9D6"/>
      </a:lt2>
      <a:accent1>
        <a:srgbClr val="163EA0"/>
      </a:accent1>
      <a:accent2>
        <a:srgbClr val="0C1B2A"/>
      </a:accent2>
      <a:accent3>
        <a:srgbClr val="1A2936"/>
      </a:accent3>
      <a:accent4>
        <a:srgbClr val="FFFFFF"/>
      </a:accent4>
      <a:accent5>
        <a:srgbClr val="F2F2F2"/>
      </a:accent5>
      <a:accent6>
        <a:srgbClr val="FFFFFF"/>
      </a:accent6>
      <a:hlink>
        <a:srgbClr val="FFFFFF"/>
      </a:hlink>
      <a:folHlink>
        <a:srgbClr val="FEFFF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ody Slides White">
  <a:themeElements>
    <a:clrScheme name="WCSU Color Palette">
      <a:dk1>
        <a:srgbClr val="0C2852"/>
      </a:dk1>
      <a:lt1>
        <a:srgbClr val="EC5B28"/>
      </a:lt1>
      <a:dk2>
        <a:srgbClr val="FFFFFF"/>
      </a:dk2>
      <a:lt2>
        <a:srgbClr val="DBD9D6"/>
      </a:lt2>
      <a:accent1>
        <a:srgbClr val="163EA0"/>
      </a:accent1>
      <a:accent2>
        <a:srgbClr val="0C1B2A"/>
      </a:accent2>
      <a:accent3>
        <a:srgbClr val="1A2936"/>
      </a:accent3>
      <a:accent4>
        <a:srgbClr val="FFFFFF"/>
      </a:accent4>
      <a:accent5>
        <a:srgbClr val="F2F2F2"/>
      </a:accent5>
      <a:accent6>
        <a:srgbClr val="FFFFFF"/>
      </a:accent6>
      <a:hlink>
        <a:srgbClr val="FFFFFF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ody Slides Blue">
  <a:themeElements>
    <a:clrScheme name="WCSU Color Palette">
      <a:dk1>
        <a:srgbClr val="0C2852"/>
      </a:dk1>
      <a:lt1>
        <a:srgbClr val="EC5B28"/>
      </a:lt1>
      <a:dk2>
        <a:srgbClr val="FFFFFF"/>
      </a:dk2>
      <a:lt2>
        <a:srgbClr val="DBD9D6"/>
      </a:lt2>
      <a:accent1>
        <a:srgbClr val="163EA0"/>
      </a:accent1>
      <a:accent2>
        <a:srgbClr val="0C1B2A"/>
      </a:accent2>
      <a:accent3>
        <a:srgbClr val="1A2936"/>
      </a:accent3>
      <a:accent4>
        <a:srgbClr val="FFFFFF"/>
      </a:accent4>
      <a:accent5>
        <a:srgbClr val="F2F2F2"/>
      </a:accent5>
      <a:accent6>
        <a:srgbClr val="FFFFFF"/>
      </a:accent6>
      <a:hlink>
        <a:srgbClr val="FFFFFF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ank You Slides">
  <a:themeElements>
    <a:clrScheme name="WCSU Color Palette">
      <a:dk1>
        <a:srgbClr val="0C2852"/>
      </a:dk1>
      <a:lt1>
        <a:srgbClr val="EC5B28"/>
      </a:lt1>
      <a:dk2>
        <a:srgbClr val="FFFFFF"/>
      </a:dk2>
      <a:lt2>
        <a:srgbClr val="DBD9D6"/>
      </a:lt2>
      <a:accent1>
        <a:srgbClr val="163EA0"/>
      </a:accent1>
      <a:accent2>
        <a:srgbClr val="0C1B2A"/>
      </a:accent2>
      <a:accent3>
        <a:srgbClr val="1A2936"/>
      </a:accent3>
      <a:accent4>
        <a:srgbClr val="FFFFFF"/>
      </a:accent4>
      <a:accent5>
        <a:srgbClr val="F2F2F2"/>
      </a:accent5>
      <a:accent6>
        <a:srgbClr val="FFFFFF"/>
      </a:accent6>
      <a:hlink>
        <a:srgbClr val="FFFFFF"/>
      </a:hlink>
      <a:folHlink>
        <a:srgbClr val="FEFF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8705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Calibri</vt:lpstr>
      <vt:lpstr>Calibri Light</vt:lpstr>
      <vt:lpstr>Montserrat</vt:lpstr>
      <vt:lpstr>Open Sans</vt:lpstr>
      <vt:lpstr>Roboto</vt:lpstr>
      <vt:lpstr>Title/Intro Slides</vt:lpstr>
      <vt:lpstr>Body Slides White</vt:lpstr>
      <vt:lpstr>Body Slides Blue</vt:lpstr>
      <vt:lpstr>Thank You Slides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Dimou</dc:creator>
  <cp:lastModifiedBy>Ellen Myhill</cp:lastModifiedBy>
  <cp:revision>53</cp:revision>
  <dcterms:created xsi:type="dcterms:W3CDTF">2018-04-04T19:20:17Z</dcterms:created>
  <dcterms:modified xsi:type="dcterms:W3CDTF">2019-02-05T20:21:10Z</dcterms:modified>
</cp:coreProperties>
</file>