
<file path=[Content_Types].xml><?xml version="1.0" encoding="utf-8"?>
<Types xmlns="http://schemas.openxmlformats.org/package/2006/content-types">
  <Override PartName="/ppt/slides/slide45.xml" ContentType="application/vnd.openxmlformats-officedocument.presentationml.slide+xml"/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41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slides/slide38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Default Extension="jpeg" ContentType="image/jpeg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ppt/slides/slide46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42.xml" ContentType="application/vnd.openxmlformats-officedocument.presentationml.slide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ppt/slides/slide39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43.xml" ContentType="application/vnd.openxmlformats-officedocument.presentationml.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44.xml" ContentType="application/vnd.openxmlformats-officedocument.presentationml.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Override PartName="/ppt/notesSlides/notesSlide8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r:id="rId1"/>
  </p:sldMasterIdLst>
  <p:notesMasterIdLst>
    <p:notesMasterId r:id="rId48"/>
  </p:notesMasterIdLst>
  <p:sldIdLst>
    <p:sldId id="314" r:id="rId2"/>
    <p:sldId id="332" r:id="rId3"/>
    <p:sldId id="302" r:id="rId4"/>
    <p:sldId id="270" r:id="rId5"/>
    <p:sldId id="288" r:id="rId6"/>
    <p:sldId id="298" r:id="rId7"/>
    <p:sldId id="261" r:id="rId8"/>
    <p:sldId id="323" r:id="rId9"/>
    <p:sldId id="300" r:id="rId10"/>
    <p:sldId id="337" r:id="rId11"/>
    <p:sldId id="306" r:id="rId12"/>
    <p:sldId id="324" r:id="rId13"/>
    <p:sldId id="328" r:id="rId14"/>
    <p:sldId id="333" r:id="rId15"/>
    <p:sldId id="307" r:id="rId16"/>
    <p:sldId id="278" r:id="rId17"/>
    <p:sldId id="279" r:id="rId18"/>
    <p:sldId id="308" r:id="rId19"/>
    <p:sldId id="289" r:id="rId20"/>
    <p:sldId id="275" r:id="rId21"/>
    <p:sldId id="338" r:id="rId22"/>
    <p:sldId id="339" r:id="rId23"/>
    <p:sldId id="274" r:id="rId24"/>
    <p:sldId id="340" r:id="rId25"/>
    <p:sldId id="315" r:id="rId26"/>
    <p:sldId id="316" r:id="rId27"/>
    <p:sldId id="273" r:id="rId28"/>
    <p:sldId id="317" r:id="rId29"/>
    <p:sldId id="331" r:id="rId30"/>
    <p:sldId id="330" r:id="rId31"/>
    <p:sldId id="322" r:id="rId32"/>
    <p:sldId id="321" r:id="rId33"/>
    <p:sldId id="320" r:id="rId34"/>
    <p:sldId id="319" r:id="rId35"/>
    <p:sldId id="301" r:id="rId36"/>
    <p:sldId id="281" r:id="rId37"/>
    <p:sldId id="347" r:id="rId38"/>
    <p:sldId id="348" r:id="rId39"/>
    <p:sldId id="266" r:id="rId40"/>
    <p:sldId id="329" r:id="rId41"/>
    <p:sldId id="293" r:id="rId42"/>
    <p:sldId id="303" r:id="rId43"/>
    <p:sldId id="296" r:id="rId44"/>
    <p:sldId id="309" r:id="rId45"/>
    <p:sldId id="285" r:id="rId46"/>
    <p:sldId id="286" r:id="rId4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 showOutlineIcons="0">
    <p:restoredLeft sz="15620"/>
    <p:restoredTop sz="94660"/>
  </p:normalViewPr>
  <p:slideViewPr>
    <p:cSldViewPr snapToObjects="1">
      <p:cViewPr varScale="1">
        <p:scale>
          <a:sx n="151" d="100"/>
          <a:sy n="151" d="100"/>
        </p:scale>
        <p:origin x="-112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>
      <p:cViewPr varScale="1">
        <p:scale>
          <a:sx n="125" d="100"/>
          <a:sy n="125" d="100"/>
        </p:scale>
        <p:origin x="-3960" y="-112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notesMaster" Target="notesMasters/notesMaster1.xml"/><Relationship Id="rId4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696CA8-F596-0541-BA32-A9042A8A8B21}" type="datetimeFigureOut">
              <a:rPr lang="en-US" smtClean="0"/>
              <a:pPr/>
              <a:t>8/19/12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65A20C-E652-2F47-9AD4-779D6B69990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CE0DD7-86F1-4C42-8829-948A04E3F610}" type="slidenum">
              <a:rPr lang="en-US">
                <a:latin typeface="Times" charset="0"/>
              </a:rPr>
              <a:pPr/>
              <a:t>4</a:t>
            </a:fld>
            <a:endParaRPr lang="en-US">
              <a:latin typeface="Times" charset="0"/>
            </a:endParaRPr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65BE65-D9D1-C240-BDBE-59BCEC9E1C7D}" type="slidenum">
              <a:rPr lang="en-US">
                <a:latin typeface="Times" charset="0"/>
              </a:rPr>
              <a:pPr/>
              <a:t>7</a:t>
            </a:fld>
            <a:endParaRPr lang="en-US">
              <a:latin typeface="Times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32BAD5-413D-0343-B225-C987A0AD8DBF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21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54D473-C869-1F4F-AC83-F6F42F21135E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22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372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7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234F3C-A4B1-2A43-B243-E7C8C2F1D42D}" type="slidenum">
              <a:rPr lang="en-US" smtClean="0">
                <a:latin typeface="Times" charset="0"/>
              </a:rPr>
              <a:pPr/>
              <a:t>23</a:t>
            </a:fld>
            <a:endParaRPr lang="en-US" smtClean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65A20C-E652-2F47-9AD4-779D6B69990B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41C822-C0C5-DA4D-9A3B-0A2D242F7AC0}" type="slidenum">
              <a:rPr lang="en-US">
                <a:latin typeface="Times" charset="0"/>
              </a:rPr>
              <a:pPr/>
              <a:t>45</a:t>
            </a:fld>
            <a:endParaRPr lang="en-US">
              <a:latin typeface="Times" charset="0"/>
            </a:endParaRPr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42B102-6958-444A-BD74-88025ED4F02B}" type="slidenum">
              <a:rPr lang="en-US">
                <a:latin typeface="Times" charset="0"/>
              </a:rPr>
              <a:pPr/>
              <a:t>46</a:t>
            </a:fld>
            <a:endParaRPr lang="en-US">
              <a:latin typeface="Times" charset="0"/>
            </a:endParaRPr>
          </a:p>
        </p:txBody>
      </p:sp>
      <p:sp>
        <p:nvSpPr>
          <p:cNvPr id="168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76D21-2E1E-1840-BC4E-C5E4AD0AF21B}" type="datetimeFigureOut">
              <a:rPr lang="en-US" smtClean="0"/>
              <a:pPr/>
              <a:t>8/19/12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E0921-57CB-7E46-B13E-D5C37D876A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76D21-2E1E-1840-BC4E-C5E4AD0AF21B}" type="datetimeFigureOut">
              <a:rPr lang="en-US" smtClean="0"/>
              <a:pPr/>
              <a:t>8/19/12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E0921-57CB-7E46-B13E-D5C37D876A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76D21-2E1E-1840-BC4E-C5E4AD0AF21B}" type="datetimeFigureOut">
              <a:rPr lang="en-US" smtClean="0"/>
              <a:pPr/>
              <a:t>8/19/12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E0921-57CB-7E46-B13E-D5C37D876A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76D21-2E1E-1840-BC4E-C5E4AD0AF21B}" type="datetimeFigureOut">
              <a:rPr lang="en-US" smtClean="0"/>
              <a:pPr/>
              <a:t>8/19/12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E0921-57CB-7E46-B13E-D5C37D876A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76D21-2E1E-1840-BC4E-C5E4AD0AF21B}" type="datetimeFigureOut">
              <a:rPr lang="en-US" smtClean="0"/>
              <a:pPr/>
              <a:t>8/19/12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E0921-57CB-7E46-B13E-D5C37D876A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76D21-2E1E-1840-BC4E-C5E4AD0AF21B}" type="datetimeFigureOut">
              <a:rPr lang="en-US" smtClean="0"/>
              <a:pPr/>
              <a:t>8/19/12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E0921-57CB-7E46-B13E-D5C37D876A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76D21-2E1E-1840-BC4E-C5E4AD0AF21B}" type="datetimeFigureOut">
              <a:rPr lang="en-US" smtClean="0"/>
              <a:pPr/>
              <a:t>8/19/12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E0921-57CB-7E46-B13E-D5C37D876A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76D21-2E1E-1840-BC4E-C5E4AD0AF21B}" type="datetimeFigureOut">
              <a:rPr lang="en-US" smtClean="0"/>
              <a:pPr/>
              <a:t>8/19/12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E0921-57CB-7E46-B13E-D5C37D876A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76D21-2E1E-1840-BC4E-C5E4AD0AF21B}" type="datetimeFigureOut">
              <a:rPr lang="en-US" smtClean="0"/>
              <a:pPr/>
              <a:t>8/19/12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E0921-57CB-7E46-B13E-D5C37D876A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76D21-2E1E-1840-BC4E-C5E4AD0AF21B}" type="datetimeFigureOut">
              <a:rPr lang="en-US" smtClean="0"/>
              <a:pPr/>
              <a:t>8/19/12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E0921-57CB-7E46-B13E-D5C37D876A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76D21-2E1E-1840-BC4E-C5E4AD0AF21B}" type="datetimeFigureOut">
              <a:rPr lang="en-US" smtClean="0"/>
              <a:pPr/>
              <a:t>8/19/12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E0921-57CB-7E46-B13E-D5C37D876A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76D21-2E1E-1840-BC4E-C5E4AD0AF21B}" type="datetimeFigureOut">
              <a:rPr lang="en-US" smtClean="0"/>
              <a:pPr/>
              <a:t>8/19/12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FE0921-57CB-7E46-B13E-D5C37D876A3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4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5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(T)Irene Cat Hyd NEps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0550"/>
            <a:ext cx="9144000" cy="5048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DR L.Manh.Flood copy.psd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7480. Waves on Battery sidewlk Irene@.psd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3234" y="914400"/>
            <a:ext cx="9187234" cy="5181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Taped subway stairs Iren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9153" y="381000"/>
            <a:ext cx="9153153" cy="6096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 Cost of Irenein NYC@ copy copy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838200"/>
            <a:ext cx="9140715" cy="47545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se cllpse @ shore copy.psd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Wind flow &amp;suction forces copy copy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7400" y="381000"/>
            <a:ext cx="9211400" cy="6248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41315" name="Content Placeholder 3" descr="Tree uproot wet soil copy.psd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113" y="457200"/>
            <a:ext cx="9132887" cy="6096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42339" name="Content Placeholder 3" descr="Tree through house copy.psd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274638"/>
            <a:ext cx="9144000" cy="6172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rene NJ Conv. ctr wnd fld @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-152400"/>
            <a:ext cx="8001000" cy="686485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NE Change Surface Map.jpg"/>
          <p:cNvPicPr>
            <a:picLocks noGrp="1" noChangeAspect="1"/>
          </p:cNvPicPr>
          <p:nvPr>
            <p:ph idx="1"/>
          </p:nvPr>
        </p:nvPicPr>
        <p:blipFill>
          <a:blip r:embed="rId2"/>
          <a:srcRect l="-76596" r="-76596"/>
          <a:stretch>
            <a:fillRect/>
          </a:stretch>
        </p:blipFill>
        <p:spPr>
          <a:xfrm>
            <a:off x="-2514600" y="0"/>
            <a:ext cx="12469964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Mid Atl. SatelIren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9829" y="0"/>
            <a:ext cx="7636971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38243" name="Content Placeholder 3" descr="Hydrol. Resp sand vs. Rock copy.psd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209800" y="0"/>
            <a:ext cx="5711825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81924" name="Picture 4" descr="(T) Precip &amp; Cstl Topog Topog Map NY-NJ cop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14288"/>
            <a:ext cx="7772400" cy="684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83972" name="Picture 4" descr="Cst Pre cip-Topog Radar maps L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52400"/>
            <a:ext cx="861060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36195" name="Content Placeholder 3" descr="Irene NE topo sect precip copy.psd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-12700" y="685800"/>
            <a:ext cx="9156700" cy="5334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NY-NJ rain DISTRIB. Irene@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4626" r="-24626"/>
          <a:stretch>
            <a:fillRect/>
          </a:stretch>
        </p:blipFill>
        <p:spPr>
          <a:xfrm>
            <a:off x="-1371600" y="0"/>
            <a:ext cx="12469964" cy="6858000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rene radar mts NY copy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1295400"/>
            <a:ext cx="8915400" cy="388350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roome Co. rescue copy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" y="-152400"/>
            <a:ext cx="8775251" cy="7239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35171" name="Content Placeholder 3" descr="Catskill street flood.psd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781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Middtwn rr washout copy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13740" y="0"/>
            <a:ext cx="9257740" cy="6248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Ossining NY rr trk fld Iren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-76200"/>
            <a:ext cx="9270321" cy="6934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ry air intyo Irene Satel.@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" y="685800"/>
            <a:ext cx="8901702" cy="55546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ebris dam dwtwn copy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76200"/>
            <a:ext cx="9245599" cy="6934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Washed out rr rd copy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627" y="533400"/>
            <a:ext cx="9111373" cy="562829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our hse copy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9282063" cy="7010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oharie kitch dmge copy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28600" y="-152400"/>
            <a:ext cx="9734739" cy="7772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Prattsville tilt hes copy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5000" y="-1684"/>
            <a:ext cx="4572000" cy="706987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Vt river fld debris@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0200" y="0"/>
            <a:ext cx="5129212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44387" name="Content Placeholder 3" descr="Irene Conn.R. Plume in E.LIS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274638"/>
            <a:ext cx="9144000" cy="6096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Lee remnants radar copy copy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600" y="0"/>
            <a:ext cx="7139093" cy="7086600"/>
          </a:xfr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Lee fld hse calm copy copy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9374245" cy="6858000"/>
          </a:xfr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28003" name="Content Placeholder 3" descr="091. 1821 TRACK SEMINL EVeNT 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133600" y="-117475"/>
            <a:ext cx="4572000" cy="69754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31076" name="Picture 4" descr="47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0"/>
            <a:ext cx="8458200" cy="660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730. Amer. for country 182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7800" y="-36468"/>
            <a:ext cx="5867400" cy="689446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Manh Dmge 1821 Irene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643" r="-10643"/>
          <a:stretch>
            <a:fillRect/>
          </a:stretch>
        </p:blipFill>
        <p:spPr>
          <a:xfrm>
            <a:off x="-685800" y="533400"/>
            <a:ext cx="10807302" cy="5943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Lessons of H. Iren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990600"/>
            <a:ext cx="9112280" cy="46021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utre threat hurr NE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2322" r="-12322"/>
          <a:stretch>
            <a:fillRect/>
          </a:stretch>
        </p:blipFill>
        <p:spPr>
          <a:xfrm>
            <a:off x="-838201" y="274638"/>
            <a:ext cx="11084413" cy="6096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rene Reg. Fldg. Mntge@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19200" y="0"/>
            <a:ext cx="6162622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6589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3600" y="0"/>
            <a:ext cx="4521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6794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04800"/>
            <a:ext cx="9144000" cy="605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NE Hurr char Map.jpg"/>
          <p:cNvPicPr>
            <a:picLocks noGrp="1" noChangeAspect="1"/>
          </p:cNvPicPr>
          <p:nvPr>
            <p:ph idx="1"/>
          </p:nvPr>
        </p:nvPicPr>
        <p:blipFill>
          <a:blip r:embed="rId2"/>
          <a:srcRect l="-51174" r="-51174"/>
          <a:stretch>
            <a:fillRect/>
          </a:stretch>
        </p:blipFill>
        <p:spPr>
          <a:xfrm>
            <a:off x="-1752600" y="0"/>
            <a:ext cx="12469964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Resp Evac order next day #2 @psd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9481235" cy="7162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530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14400"/>
            <a:ext cx="9144000" cy="507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ellar flooding copy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59860"/>
            <a:ext cx="9134052" cy="685053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NYC SLOSH Irene@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-26975"/>
            <a:ext cx="8458200" cy="68849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1530</TotalTime>
  <Words>8</Words>
  <Application>Microsoft Macintosh PowerPoint</Application>
  <PresentationFormat>On-screen Show (4:3)</PresentationFormat>
  <Paragraphs>8</Paragraphs>
  <Slides>46</Slides>
  <Notes>8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Nicholas Coch</dc:creator>
  <cp:lastModifiedBy>NIcholas K Coch</cp:lastModifiedBy>
  <cp:revision>82</cp:revision>
  <dcterms:created xsi:type="dcterms:W3CDTF">2012-08-19T22:15:41Z</dcterms:created>
  <dcterms:modified xsi:type="dcterms:W3CDTF">2012-08-19T22:18:56Z</dcterms:modified>
</cp:coreProperties>
</file>