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0"/>
  </p:notesMasterIdLst>
  <p:sldIdLst>
    <p:sldId id="256" r:id="rId2"/>
    <p:sldId id="257" r:id="rId3"/>
    <p:sldId id="258" r:id="rId4"/>
    <p:sldId id="266" r:id="rId5"/>
    <p:sldId id="280" r:id="rId6"/>
    <p:sldId id="283" r:id="rId7"/>
    <p:sldId id="260" r:id="rId8"/>
    <p:sldId id="261" r:id="rId9"/>
    <p:sldId id="281" r:id="rId10"/>
    <p:sldId id="288" r:id="rId11"/>
    <p:sldId id="285" r:id="rId12"/>
    <p:sldId id="289" r:id="rId13"/>
    <p:sldId id="286" r:id="rId14"/>
    <p:sldId id="290" r:id="rId15"/>
    <p:sldId id="287" r:id="rId16"/>
    <p:sldId id="284" r:id="rId17"/>
    <p:sldId id="28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3"/>
  </p:normalViewPr>
  <p:slideViewPr>
    <p:cSldViewPr snapToGrid="0" snapToObjects="1">
      <p:cViewPr>
        <p:scale>
          <a:sx n="75" d="100"/>
          <a:sy n="75" d="100"/>
        </p:scale>
        <p:origin x="14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25849-7158-7A41-B79B-5BADD6252661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323F2-36F8-EA4A-9C02-C0123392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3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7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2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7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2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23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9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5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8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8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HUMANIZING THE SCIENCE OF WEATHER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chief meteorologist </a:t>
            </a:r>
            <a:r>
              <a:rPr lang="en-US" dirty="0" err="1" smtClean="0"/>
              <a:t>gil</a:t>
            </a:r>
            <a:r>
              <a:rPr lang="en-US" dirty="0" smtClean="0"/>
              <a:t> </a:t>
            </a:r>
            <a:r>
              <a:rPr lang="en-US" dirty="0" err="1" smtClean="0"/>
              <a:t>simmons</a:t>
            </a:r>
            <a:endParaRPr lang="en-US" dirty="0" smtClean="0"/>
          </a:p>
          <a:p>
            <a:r>
              <a:rPr lang="en-US" dirty="0" smtClean="0"/>
              <a:t>Wtnh-news8</a:t>
            </a:r>
          </a:p>
          <a:p>
            <a:r>
              <a:rPr lang="en-US" dirty="0" smtClean="0"/>
              <a:t>SEPTEMBER 21,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Winter Forecast Considerations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9" y="1976561"/>
            <a:ext cx="5972781" cy="42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Which cold weather outfit &amp; how many layers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Snow &amp; driving conditions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Driveway snow removal timing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Will the snow be wet &amp; heavy or dry &amp; fluffy?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Wind &amp; wind chill for outdoor workers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Cold snaps to thaws &amp; frozen pipes/bursts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When to open urban warming centers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398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Spring</a:t>
            </a:r>
            <a:r>
              <a:rPr lang="en-US" dirty="0" smtClean="0"/>
              <a:t> Forecast Considerations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17894"/>
          <a:stretch/>
        </p:blipFill>
        <p:spPr>
          <a:xfrm rot="5400000">
            <a:off x="4102948" y="2080736"/>
            <a:ext cx="4047064" cy="39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Choosing outfits for large temperature fluctuations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Rain gear for what days of the forecast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Chances of late season snow &amp; freeze conditions for plants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Pollen levels with the first trees to produce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Wind &amp; wind chill at times even with 40s &amp; 50s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/>
              <a:t>T</a:t>
            </a:r>
            <a:r>
              <a:rPr lang="en-US" sz="3200" dirty="0" smtClean="0"/>
              <a:t>hunderstorm threats to outdoor activities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132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Summer Forecast Considerations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58" y="1930401"/>
            <a:ext cx="6376444" cy="42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Summer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Heat index &amp; influence to outdoor workers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Community cooling center demands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Pollen levels with grass, weed &amp; mold levels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Thunderstorm risk for community events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Boating &amp; beach specifics/safety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077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CHALLENGES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More computer model data-not always a good thing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Long Range: CFS &amp; Euro Weeklies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Medium Range: Euro, GFS &amp; Canadian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Short Range: NAM, HRRR &amp; SREF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In the works: AI influenced model data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Limited time for on-air preparation &amp; forecasts</a:t>
            </a:r>
          </a:p>
          <a:p>
            <a:pPr marL="295275" indent="-295275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CHALLENGES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Feed the social media machine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Social media supports unchecked forecasts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Sharing of the most dramatic scenarios is common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A problem now &amp; will likely continue</a:t>
            </a:r>
          </a:p>
          <a:p>
            <a:pPr marL="295275" indent="-295275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1927098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/>
              <a:t>THANK YOU!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QUESTIONS &amp; let’s discuss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6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Conveying the weather message with more than just numbers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What does the expected weather forecast mean?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How can the forecast information help your daily planning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Questions &amp; </a:t>
            </a:r>
            <a:r>
              <a:rPr lang="en-US" sz="3200" dirty="0" smtClean="0"/>
              <a:t>answers-Weather </a:t>
            </a:r>
            <a:r>
              <a:rPr lang="en-US" sz="3200" dirty="0" smtClean="0"/>
              <a:t>discussion</a:t>
            </a:r>
          </a:p>
          <a:p>
            <a:pPr marL="295275" indent="-295275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USS NASSAU 1992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1" y="1846263"/>
            <a:ext cx="3346239" cy="4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Tracking Irene &amp; Sandy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r="2462" b="8255"/>
          <a:stretch/>
        </p:blipFill>
        <p:spPr>
          <a:xfrm>
            <a:off x="0" y="2366664"/>
            <a:ext cx="6288944" cy="3444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1" r="3861" b="7566"/>
          <a:stretch/>
        </p:blipFill>
        <p:spPr>
          <a:xfrm>
            <a:off x="5658463" y="2366664"/>
            <a:ext cx="6533537" cy="3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APPLYING WEATHER FORECASTS TO HUMANS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What good is a forecast if it doesn’t apply to me?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I call it humanizing the weather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Phone </a:t>
            </a:r>
            <a:r>
              <a:rPr lang="en-US" sz="3200" dirty="0" smtClean="0"/>
              <a:t>&amp; online forecasts </a:t>
            </a:r>
            <a:r>
              <a:rPr lang="en-US" sz="3200" dirty="0" smtClean="0"/>
              <a:t>just spit out numbers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Example: 40 degrees with or without wind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/>
              <a:t>What about pollen</a:t>
            </a:r>
            <a:r>
              <a:rPr lang="en-US" sz="3200" dirty="0" smtClean="0"/>
              <a:t>?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Air pollution forecasts becoming more important</a:t>
            </a:r>
          </a:p>
          <a:p>
            <a:pPr marL="295275" indent="-295275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PURPLEAIR SENSOR &amp; DATA DISPLAY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28" y="1737360"/>
            <a:ext cx="2441345" cy="447958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81" y="1765749"/>
            <a:ext cx="2441345" cy="44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HRRR Weather Model</a:t>
            </a:r>
            <a:br>
              <a:rPr lang="en-US" dirty="0" smtClean="0"/>
            </a:br>
            <a:r>
              <a:rPr lang="en-US" dirty="0" smtClean="0"/>
              <a:t>May 15,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61" y="1737360"/>
            <a:ext cx="8183962" cy="4603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2529" y="2080121"/>
            <a:ext cx="509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*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Fall Forecast Considerations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9" y="1857282"/>
            <a:ext cx="5972781" cy="44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Large temperature ranges-what to wear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Leaf raking conditions-wind speeds &amp; wetness of leaves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Allergies &amp; air quality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First f</a:t>
            </a:r>
            <a:r>
              <a:rPr lang="en-US" sz="3200" dirty="0" smtClean="0"/>
              <a:t>rost &amp; plant impacts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When to take window air conditioners out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Outdoor painting &amp; driveway sealcoat applications</a:t>
            </a:r>
          </a:p>
          <a:p>
            <a:pPr marL="295275" indent="-295275">
              <a:buFont typeface="Arial" charset="0"/>
              <a:buChar char="•"/>
            </a:pPr>
            <a:r>
              <a:rPr lang="en-US" sz="3200" dirty="0" smtClean="0"/>
              <a:t>Lawn treatment &amp; over-seeding</a:t>
            </a:r>
            <a:endParaRPr lang="en-US" sz="3200" dirty="0" smtClean="0"/>
          </a:p>
          <a:p>
            <a:pPr marL="295275" indent="-295275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3826</TotalTime>
  <Words>370</Words>
  <Application>Microsoft Macintosh PowerPoint</Application>
  <PresentationFormat>Widescreen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Arial</vt:lpstr>
      <vt:lpstr>Retrospect</vt:lpstr>
      <vt:lpstr>HUMANIZING THE SCIENCE OF WEATHER</vt:lpstr>
      <vt:lpstr>Agenda</vt:lpstr>
      <vt:lpstr>USS NASSAU 1992</vt:lpstr>
      <vt:lpstr>Tracking Irene &amp; Sandy</vt:lpstr>
      <vt:lpstr>APPLYING WEATHER FORECASTS TO HUMANS</vt:lpstr>
      <vt:lpstr>PURPLEAIR SENSOR &amp; DATA DISPLAY</vt:lpstr>
      <vt:lpstr>HRRR Weather Model May 15, 2018</vt:lpstr>
      <vt:lpstr>Fall Forecast Considerations</vt:lpstr>
      <vt:lpstr>Fall</vt:lpstr>
      <vt:lpstr>Winter Forecast Considerations</vt:lpstr>
      <vt:lpstr>Winter</vt:lpstr>
      <vt:lpstr>Spring Forecast Considerations</vt:lpstr>
      <vt:lpstr>Spring</vt:lpstr>
      <vt:lpstr>Summer Forecast Considerations</vt:lpstr>
      <vt:lpstr>Summer</vt:lpstr>
      <vt:lpstr>CHALLENGES</vt:lpstr>
      <vt:lpstr>CHALLENGES</vt:lpstr>
      <vt:lpstr>THANK YOU!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S.</dc:creator>
  <cp:lastModifiedBy>Elizabeth S.</cp:lastModifiedBy>
  <cp:revision>68</cp:revision>
  <dcterms:created xsi:type="dcterms:W3CDTF">2016-08-27T17:11:11Z</dcterms:created>
  <dcterms:modified xsi:type="dcterms:W3CDTF">2024-09-16T22:16:32Z</dcterms:modified>
</cp:coreProperties>
</file>