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6"/>
    <a:srgbClr val="002856"/>
    <a:srgbClr val="051C2C"/>
    <a:srgbClr val="D9D8D6"/>
    <a:srgbClr val="FF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44678-93F6-A64A-9D43-3B272915EBA7}" v="4" dt="2023-04-06T19:12:29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561" autoAdjust="0"/>
    <p:restoredTop sz="98784" autoAdjust="0"/>
  </p:normalViewPr>
  <p:slideViewPr>
    <p:cSldViewPr snapToGrid="0" snapToObjects="1">
      <p:cViewPr>
        <p:scale>
          <a:sx n="73" d="100"/>
          <a:sy n="73" d="100"/>
        </p:scale>
        <p:origin x="-4592" y="-699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Reynolds" userId="80d772aa-57ec-4427-9485-80a25664abd9" providerId="ADAL" clId="{4DC44678-93F6-A64A-9D43-3B272915EBA7}"/>
    <pc:docChg chg="undo custSel modSld">
      <pc:chgData name="Hannah Reynolds" userId="80d772aa-57ec-4427-9485-80a25664abd9" providerId="ADAL" clId="{4DC44678-93F6-A64A-9D43-3B272915EBA7}" dt="2023-04-06T19:13:17.111" v="112" actId="554"/>
      <pc:docMkLst>
        <pc:docMk/>
      </pc:docMkLst>
      <pc:sldChg chg="addSp delSp modSp mod">
        <pc:chgData name="Hannah Reynolds" userId="80d772aa-57ec-4427-9485-80a25664abd9" providerId="ADAL" clId="{4DC44678-93F6-A64A-9D43-3B272915EBA7}" dt="2023-04-06T19:13:17.111" v="112" actId="554"/>
        <pc:sldMkLst>
          <pc:docMk/>
          <pc:sldMk cId="1885684426" sldId="256"/>
        </pc:sldMkLst>
        <pc:spChg chg="mod">
          <ac:chgData name="Hannah Reynolds" userId="80d772aa-57ec-4427-9485-80a25664abd9" providerId="ADAL" clId="{4DC44678-93F6-A64A-9D43-3B272915EBA7}" dt="2023-04-06T17:44:25.531" v="75" actId="1076"/>
          <ac:spMkLst>
            <pc:docMk/>
            <pc:sldMk cId="1885684426" sldId="256"/>
            <ac:spMk id="2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7:46:42.832" v="94" actId="1076"/>
          <ac:spMkLst>
            <pc:docMk/>
            <pc:sldMk cId="1885684426" sldId="256"/>
            <ac:spMk id="3" creationId="{58F2BFA7-5D7E-FC4E-9368-C66F0BAE3D48}"/>
          </ac:spMkLst>
        </pc:spChg>
        <pc:spChg chg="mod">
          <ac:chgData name="Hannah Reynolds" userId="80d772aa-57ec-4427-9485-80a25664abd9" providerId="ADAL" clId="{4DC44678-93F6-A64A-9D43-3B272915EBA7}" dt="2023-04-06T19:13:17.111" v="112" actId="554"/>
          <ac:spMkLst>
            <pc:docMk/>
            <pc:sldMk cId="1885684426" sldId="256"/>
            <ac:spMk id="4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7:44:43.165" v="76" actId="20577"/>
          <ac:spMkLst>
            <pc:docMk/>
            <pc:sldMk cId="1885684426" sldId="256"/>
            <ac:spMk id="5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7:44:52.506" v="77" actId="1076"/>
          <ac:spMkLst>
            <pc:docMk/>
            <pc:sldMk cId="1885684426" sldId="256"/>
            <ac:spMk id="6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7:37:12.032" v="31" actId="20577"/>
          <ac:spMkLst>
            <pc:docMk/>
            <pc:sldMk cId="1885684426" sldId="256"/>
            <ac:spMk id="7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9:13:17.111" v="112" actId="554"/>
          <ac:spMkLst>
            <pc:docMk/>
            <pc:sldMk cId="1885684426" sldId="256"/>
            <ac:spMk id="8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9:13:17.111" v="112" actId="554"/>
          <ac:spMkLst>
            <pc:docMk/>
            <pc:sldMk cId="1885684426" sldId="256"/>
            <ac:spMk id="10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7:25:20.152" v="7" actId="20577"/>
          <ac:spMkLst>
            <pc:docMk/>
            <pc:sldMk cId="1885684426" sldId="256"/>
            <ac:spMk id="11" creationId="{00000000-0000-0000-0000-000000000000}"/>
          </ac:spMkLst>
        </pc:spChg>
        <pc:spChg chg="add del mod">
          <ac:chgData name="Hannah Reynolds" userId="80d772aa-57ec-4427-9485-80a25664abd9" providerId="ADAL" clId="{4DC44678-93F6-A64A-9D43-3B272915EBA7}" dt="2023-04-06T17:46:04.019" v="90" actId="478"/>
          <ac:spMkLst>
            <pc:docMk/>
            <pc:sldMk cId="1885684426" sldId="256"/>
            <ac:spMk id="14" creationId="{B744AEF8-7D91-9142-AE42-7D8A9D21C657}"/>
          </ac:spMkLst>
        </pc:spChg>
        <pc:spChg chg="mod">
          <ac:chgData name="Hannah Reynolds" userId="80d772aa-57ec-4427-9485-80a25664abd9" providerId="ADAL" clId="{4DC44678-93F6-A64A-9D43-3B272915EBA7}" dt="2023-04-06T17:37:32.251" v="32" actId="1076"/>
          <ac:spMkLst>
            <pc:docMk/>
            <pc:sldMk cId="1885684426" sldId="256"/>
            <ac:spMk id="16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9:02:06.945" v="103" actId="1076"/>
          <ac:spMkLst>
            <pc:docMk/>
            <pc:sldMk cId="1885684426" sldId="256"/>
            <ac:spMk id="18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7:39:11.908" v="42" actId="207"/>
          <ac:spMkLst>
            <pc:docMk/>
            <pc:sldMk cId="1885684426" sldId="256"/>
            <ac:spMk id="19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9:02:11.849" v="104" actId="1076"/>
          <ac:spMkLst>
            <pc:docMk/>
            <pc:sldMk cId="1885684426" sldId="256"/>
            <ac:spMk id="20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9:02:32.752" v="105" actId="1076"/>
          <ac:spMkLst>
            <pc:docMk/>
            <pc:sldMk cId="1885684426" sldId="256"/>
            <ac:spMk id="21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7:36:49.528" v="29" actId="207"/>
          <ac:spMkLst>
            <pc:docMk/>
            <pc:sldMk cId="1885684426" sldId="256"/>
            <ac:spMk id="27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7:36:49.528" v="29" actId="207"/>
          <ac:spMkLst>
            <pc:docMk/>
            <pc:sldMk cId="1885684426" sldId="256"/>
            <ac:spMk id="28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7:25:02.330" v="2" actId="2711"/>
          <ac:spMkLst>
            <pc:docMk/>
            <pc:sldMk cId="1885684426" sldId="256"/>
            <ac:spMk id="29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7:25:02.330" v="2" actId="2711"/>
          <ac:spMkLst>
            <pc:docMk/>
            <pc:sldMk cId="1885684426" sldId="256"/>
            <ac:spMk id="30" creationId="{00000000-0000-0000-0000-000000000000}"/>
          </ac:spMkLst>
        </pc:spChg>
        <pc:spChg chg="mod">
          <ac:chgData name="Hannah Reynolds" userId="80d772aa-57ec-4427-9485-80a25664abd9" providerId="ADAL" clId="{4DC44678-93F6-A64A-9D43-3B272915EBA7}" dt="2023-04-06T17:44:59.459" v="78" actId="1076"/>
          <ac:spMkLst>
            <pc:docMk/>
            <pc:sldMk cId="1885684426" sldId="256"/>
            <ac:spMk id="31" creationId="{55495A9F-9E04-6F4C-9CEA-E726FE1D593F}"/>
          </ac:spMkLst>
        </pc:spChg>
        <pc:spChg chg="mod">
          <ac:chgData name="Hannah Reynolds" userId="80d772aa-57ec-4427-9485-80a25664abd9" providerId="ADAL" clId="{4DC44678-93F6-A64A-9D43-3B272915EBA7}" dt="2023-04-06T17:37:52.786" v="34" actId="20577"/>
          <ac:spMkLst>
            <pc:docMk/>
            <pc:sldMk cId="1885684426" sldId="256"/>
            <ac:spMk id="32" creationId="{866A4C0B-371F-1944-A032-1CAD310D57B2}"/>
          </ac:spMkLst>
        </pc:spChg>
        <pc:spChg chg="mod">
          <ac:chgData name="Hannah Reynolds" userId="80d772aa-57ec-4427-9485-80a25664abd9" providerId="ADAL" clId="{4DC44678-93F6-A64A-9D43-3B272915EBA7}" dt="2023-04-06T19:11:51.814" v="107" actId="164"/>
          <ac:spMkLst>
            <pc:docMk/>
            <pc:sldMk cId="1885684426" sldId="256"/>
            <ac:spMk id="34" creationId="{49158F5A-2DE0-DD42-9245-30D28FED13BC}"/>
          </ac:spMkLst>
        </pc:spChg>
        <pc:spChg chg="mod">
          <ac:chgData name="Hannah Reynolds" userId="80d772aa-57ec-4427-9485-80a25664abd9" providerId="ADAL" clId="{4DC44678-93F6-A64A-9D43-3B272915EBA7}" dt="2023-04-06T19:01:32.473" v="99" actId="1076"/>
          <ac:spMkLst>
            <pc:docMk/>
            <pc:sldMk cId="1885684426" sldId="256"/>
            <ac:spMk id="35" creationId="{82268DE3-CD4D-CF47-A253-1539760ECF94}"/>
          </ac:spMkLst>
        </pc:spChg>
        <pc:spChg chg="mod">
          <ac:chgData name="Hannah Reynolds" userId="80d772aa-57ec-4427-9485-80a25664abd9" providerId="ADAL" clId="{4DC44678-93F6-A64A-9D43-3B272915EBA7}" dt="2023-04-06T17:39:09.243" v="41" actId="207"/>
          <ac:spMkLst>
            <pc:docMk/>
            <pc:sldMk cId="1885684426" sldId="256"/>
            <ac:spMk id="36" creationId="{8277A6C2-DA24-A342-BC76-3E9C3E79CE06}"/>
          </ac:spMkLst>
        </pc:spChg>
        <pc:spChg chg="mod">
          <ac:chgData name="Hannah Reynolds" userId="80d772aa-57ec-4427-9485-80a25664abd9" providerId="ADAL" clId="{4DC44678-93F6-A64A-9D43-3B272915EBA7}" dt="2023-04-06T19:02:38.168" v="106" actId="1076"/>
          <ac:spMkLst>
            <pc:docMk/>
            <pc:sldMk cId="1885684426" sldId="256"/>
            <ac:spMk id="37" creationId="{1D52862F-F447-434D-91EF-785551C2C609}"/>
          </ac:spMkLst>
        </pc:spChg>
        <pc:spChg chg="mod">
          <ac:chgData name="Hannah Reynolds" userId="80d772aa-57ec-4427-9485-80a25664abd9" providerId="ADAL" clId="{4DC44678-93F6-A64A-9D43-3B272915EBA7}" dt="2023-04-06T17:39:17.779" v="44" actId="207"/>
          <ac:spMkLst>
            <pc:docMk/>
            <pc:sldMk cId="1885684426" sldId="256"/>
            <ac:spMk id="38" creationId="{4FB2EE52-3D79-3948-99CB-76A41834651C}"/>
          </ac:spMkLst>
        </pc:spChg>
        <pc:spChg chg="mod">
          <ac:chgData name="Hannah Reynolds" userId="80d772aa-57ec-4427-9485-80a25664abd9" providerId="ADAL" clId="{4DC44678-93F6-A64A-9D43-3B272915EBA7}" dt="2023-04-06T17:39:20.987" v="45" actId="207"/>
          <ac:spMkLst>
            <pc:docMk/>
            <pc:sldMk cId="1885684426" sldId="256"/>
            <ac:spMk id="41" creationId="{3BF6B102-C878-6A46-AEB1-5BEEE33267B6}"/>
          </ac:spMkLst>
        </pc:spChg>
        <pc:spChg chg="mod">
          <ac:chgData name="Hannah Reynolds" userId="80d772aa-57ec-4427-9485-80a25664abd9" providerId="ADAL" clId="{4DC44678-93F6-A64A-9D43-3B272915EBA7}" dt="2023-04-06T19:11:51.814" v="107" actId="164"/>
          <ac:spMkLst>
            <pc:docMk/>
            <pc:sldMk cId="1885684426" sldId="256"/>
            <ac:spMk id="43" creationId="{3C4FDB77-A430-3043-A0B0-F0807B0FDDAA}"/>
          </ac:spMkLst>
        </pc:spChg>
        <pc:spChg chg="mod">
          <ac:chgData name="Hannah Reynolds" userId="80d772aa-57ec-4427-9485-80a25664abd9" providerId="ADAL" clId="{4DC44678-93F6-A64A-9D43-3B272915EBA7}" dt="2023-04-06T19:11:51.814" v="107" actId="164"/>
          <ac:spMkLst>
            <pc:docMk/>
            <pc:sldMk cId="1885684426" sldId="256"/>
            <ac:spMk id="44" creationId="{AA5D3B87-C89C-CB45-9B63-6A24565DA729}"/>
          </ac:spMkLst>
        </pc:spChg>
        <pc:spChg chg="mod">
          <ac:chgData name="Hannah Reynolds" userId="80d772aa-57ec-4427-9485-80a25664abd9" providerId="ADAL" clId="{4DC44678-93F6-A64A-9D43-3B272915EBA7}" dt="2023-04-06T19:11:51.814" v="107" actId="164"/>
          <ac:spMkLst>
            <pc:docMk/>
            <pc:sldMk cId="1885684426" sldId="256"/>
            <ac:spMk id="45" creationId="{031508DC-9537-CE42-91EB-A265CB7DAEB9}"/>
          </ac:spMkLst>
        </pc:spChg>
        <pc:spChg chg="mod">
          <ac:chgData name="Hannah Reynolds" userId="80d772aa-57ec-4427-9485-80a25664abd9" providerId="ADAL" clId="{4DC44678-93F6-A64A-9D43-3B272915EBA7}" dt="2023-04-06T19:11:51.814" v="107" actId="164"/>
          <ac:spMkLst>
            <pc:docMk/>
            <pc:sldMk cId="1885684426" sldId="256"/>
            <ac:spMk id="46" creationId="{3598E7EE-C7DC-C547-930A-59675792A344}"/>
          </ac:spMkLst>
        </pc:spChg>
        <pc:spChg chg="mod">
          <ac:chgData name="Hannah Reynolds" userId="80d772aa-57ec-4427-9485-80a25664abd9" providerId="ADAL" clId="{4DC44678-93F6-A64A-9D43-3B272915EBA7}" dt="2023-04-06T19:11:51.814" v="107" actId="164"/>
          <ac:spMkLst>
            <pc:docMk/>
            <pc:sldMk cId="1885684426" sldId="256"/>
            <ac:spMk id="47" creationId="{97B52BE0-EE9F-8D41-B281-EB339564194B}"/>
          </ac:spMkLst>
        </pc:spChg>
        <pc:spChg chg="add del mod">
          <ac:chgData name="Hannah Reynolds" userId="80d772aa-57ec-4427-9485-80a25664abd9" providerId="ADAL" clId="{4DC44678-93F6-A64A-9D43-3B272915EBA7}" dt="2023-04-06T17:46:05.566" v="91" actId="478"/>
          <ac:spMkLst>
            <pc:docMk/>
            <pc:sldMk cId="1885684426" sldId="256"/>
            <ac:spMk id="48" creationId="{FD39C746-AA01-DF47-8FF9-40FDDF348F5C}"/>
          </ac:spMkLst>
        </pc:spChg>
        <pc:grpChg chg="add mod">
          <ac:chgData name="Hannah Reynolds" userId="80d772aa-57ec-4427-9485-80a25664abd9" providerId="ADAL" clId="{4DC44678-93F6-A64A-9D43-3B272915EBA7}" dt="2023-04-06T19:12:29.112" v="110" actId="164"/>
          <ac:grpSpMkLst>
            <pc:docMk/>
            <pc:sldMk cId="1885684426" sldId="256"/>
            <ac:grpSpMk id="15" creationId="{0AE2A3A7-7F82-784E-B345-BC21E32B3B72}"/>
          </ac:grpSpMkLst>
        </pc:grpChg>
        <pc:grpChg chg="add mod">
          <ac:chgData name="Hannah Reynolds" userId="80d772aa-57ec-4427-9485-80a25664abd9" providerId="ADAL" clId="{4DC44678-93F6-A64A-9D43-3B272915EBA7}" dt="2023-04-06T19:12:37.089" v="111" actId="1076"/>
          <ac:grpSpMkLst>
            <pc:docMk/>
            <pc:sldMk cId="1885684426" sldId="256"/>
            <ac:grpSpMk id="22" creationId="{F148587C-7AE8-B844-A444-389F4BC2C41B}"/>
          </ac:grpSpMkLst>
        </pc:grpChg>
        <pc:picChg chg="add mod">
          <ac:chgData name="Hannah Reynolds" userId="80d772aa-57ec-4427-9485-80a25664abd9" providerId="ADAL" clId="{4DC44678-93F6-A64A-9D43-3B272915EBA7}" dt="2023-04-06T17:46:00.409" v="89" actId="1076"/>
          <ac:picMkLst>
            <pc:docMk/>
            <pc:sldMk cId="1885684426" sldId="256"/>
            <ac:picMk id="13" creationId="{D6C7F6D6-3E17-BF4F-9FF2-F435CCC7551F}"/>
          </ac:picMkLst>
        </pc:picChg>
        <pc:picChg chg="del mod">
          <ac:chgData name="Hannah Reynolds" userId="80d772aa-57ec-4427-9485-80a25664abd9" providerId="ADAL" clId="{4DC44678-93F6-A64A-9D43-3B272915EBA7}" dt="2023-04-06T17:41:09.242" v="51" actId="478"/>
          <ac:picMkLst>
            <pc:docMk/>
            <pc:sldMk cId="1885684426" sldId="256"/>
            <ac:picMk id="39" creationId="{DF532EB8-6008-574C-81B2-88731CD53833}"/>
          </ac:picMkLst>
        </pc:picChg>
        <pc:cxnChg chg="mod">
          <ac:chgData name="Hannah Reynolds" userId="80d772aa-57ec-4427-9485-80a25664abd9" providerId="ADAL" clId="{4DC44678-93F6-A64A-9D43-3B272915EBA7}" dt="2023-04-06T19:11:51.814" v="107" actId="164"/>
          <ac:cxnSpMkLst>
            <pc:docMk/>
            <pc:sldMk cId="1885684426" sldId="256"/>
            <ac:cxnSpMk id="23" creationId="{75138573-6B82-6440-8B35-3118FA743C20}"/>
          </ac:cxnSpMkLst>
        </pc:cxnChg>
        <pc:cxnChg chg="mod">
          <ac:chgData name="Hannah Reynolds" userId="80d772aa-57ec-4427-9485-80a25664abd9" providerId="ADAL" clId="{4DC44678-93F6-A64A-9D43-3B272915EBA7}" dt="2023-04-06T19:11:51.814" v="107" actId="164"/>
          <ac:cxnSpMkLst>
            <pc:docMk/>
            <pc:sldMk cId="1885684426" sldId="256"/>
            <ac:cxnSpMk id="51" creationId="{8CB2F80C-D8E0-6840-BF03-674BB837AF6C}"/>
          </ac:cxnSpMkLst>
        </pc:cxnChg>
        <pc:cxnChg chg="mod">
          <ac:chgData name="Hannah Reynolds" userId="80d772aa-57ec-4427-9485-80a25664abd9" providerId="ADAL" clId="{4DC44678-93F6-A64A-9D43-3B272915EBA7}" dt="2023-04-06T19:12:29.112" v="110" actId="164"/>
          <ac:cxnSpMkLst>
            <pc:docMk/>
            <pc:sldMk cId="1885684426" sldId="256"/>
            <ac:cxnSpMk id="52" creationId="{CE342D82-D69C-1A49-BA51-C5017C742DE5}"/>
          </ac:cxnSpMkLst>
        </pc:cxnChg>
        <pc:cxnChg chg="mod">
          <ac:chgData name="Hannah Reynolds" userId="80d772aa-57ec-4427-9485-80a25664abd9" providerId="ADAL" clId="{4DC44678-93F6-A64A-9D43-3B272915EBA7}" dt="2023-04-06T19:12:29.112" v="110" actId="164"/>
          <ac:cxnSpMkLst>
            <pc:docMk/>
            <pc:sldMk cId="1885684426" sldId="256"/>
            <ac:cxnSpMk id="55" creationId="{5EA23BBE-CED6-894D-83C2-E186210D8C6E}"/>
          </ac:cxnSpMkLst>
        </pc:cxnChg>
        <pc:cxnChg chg="mod">
          <ac:chgData name="Hannah Reynolds" userId="80d772aa-57ec-4427-9485-80a25664abd9" providerId="ADAL" clId="{4DC44678-93F6-A64A-9D43-3B272915EBA7}" dt="2023-04-06T19:12:29.112" v="110" actId="164"/>
          <ac:cxnSpMkLst>
            <pc:docMk/>
            <pc:sldMk cId="1885684426" sldId="256"/>
            <ac:cxnSpMk id="56" creationId="{C2349F0F-CA3D-3044-B39A-B40B3AB1CCF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4480" y="5273040"/>
            <a:ext cx="39502080" cy="1123492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240" y="5273040"/>
            <a:ext cx="117774720" cy="1123492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8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240" y="30723840"/>
            <a:ext cx="78638400" cy="86898480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48160" y="30723840"/>
            <a:ext cx="78638400" cy="86898480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3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2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8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8E23-6800-664C-9141-6863612304A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A95C-5AA1-5146-94DD-FA33FFAE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9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36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150" y="785020"/>
            <a:ext cx="42264900" cy="3840480"/>
          </a:xfrm>
          <a:noFill/>
          <a:ln w="12700" cap="rnd" cmpd="dbl">
            <a:noFill/>
            <a:prstDash val="solid"/>
          </a:ln>
          <a:effectLst>
            <a:glow rad="228600">
              <a:srgbClr val="FFFFBD">
                <a:alpha val="40000"/>
              </a:srgbClr>
            </a:glow>
          </a:effectLst>
          <a:scene3d>
            <a:camera prst="orthographicFront"/>
            <a:lightRig rig="threePt" dir="t"/>
          </a:scene3d>
          <a:sp3d extrusionH="76200">
            <a:bevelT w="114300" prst="artDeco"/>
            <a:extrusionClr>
              <a:schemeClr val="tx2">
                <a:lumMod val="40000"/>
                <a:lumOff val="60000"/>
              </a:schemeClr>
            </a:extrusionClr>
          </a:sp3d>
        </p:spPr>
        <p:txBody>
          <a:bodyPr anchor="ctr">
            <a:normAutofit fontScale="90000"/>
          </a:bodyPr>
          <a:lstStyle/>
          <a:p>
            <a:r>
              <a:rPr lang="en-US" sz="10680" b="1" dirty="0">
                <a:solidFill>
                  <a:schemeClr val="tx2">
                    <a:lumMod val="50000"/>
                  </a:schemeClr>
                </a:solidFill>
                <a:latin typeface="Montserrat" pitchFamily="2" charset="77"/>
              </a:rPr>
              <a:t>Descriptive Poster Title</a:t>
            </a:r>
            <a:br>
              <a:rPr lang="en-US" sz="8040" b="1" dirty="0">
                <a:solidFill>
                  <a:schemeClr val="tx2">
                    <a:lumMod val="50000"/>
                  </a:schemeClr>
                </a:solidFill>
                <a:latin typeface="Montserrat" pitchFamily="2" charset="77"/>
              </a:rPr>
            </a:br>
            <a:r>
              <a:rPr lang="en-US" sz="6667" b="1" i="1" dirty="0">
                <a:solidFill>
                  <a:schemeClr val="tx2">
                    <a:lumMod val="50000"/>
                  </a:schemeClr>
                </a:solidFill>
                <a:latin typeface="Montserrat" pitchFamily="2" charset="77"/>
              </a:rPr>
              <a:t>Student Names (Advisor: Dr. Professor)</a:t>
            </a:r>
            <a:br>
              <a:rPr lang="en-US" sz="6360" b="1" dirty="0">
                <a:solidFill>
                  <a:srgbClr val="002060"/>
                </a:solidFill>
                <a:latin typeface="Montserrat" pitchFamily="2" charset="77"/>
              </a:rPr>
            </a:br>
            <a:r>
              <a:rPr lang="en-US" sz="6360" b="1" dirty="0">
                <a:solidFill>
                  <a:srgbClr val="002060"/>
                </a:solidFill>
                <a:latin typeface="Montserrat" pitchFamily="2" charset="77"/>
              </a:rPr>
              <a:t>Department Name, Western Connecticut State University, Danbury, CT 06810</a:t>
            </a:r>
            <a:br>
              <a:rPr lang="en-US" sz="6360" b="1" dirty="0">
                <a:solidFill>
                  <a:srgbClr val="002060"/>
                </a:solidFill>
                <a:latin typeface="Montserrat" pitchFamily="2" charset="77"/>
              </a:rPr>
            </a:br>
            <a:br>
              <a:rPr lang="en-US" sz="1200" b="1" dirty="0">
                <a:solidFill>
                  <a:srgbClr val="002060"/>
                </a:solidFill>
                <a:latin typeface="Montserrat" pitchFamily="2" charset="77"/>
              </a:rPr>
            </a:br>
            <a:endParaRPr lang="en-US" sz="1200" b="1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1521" y="4868883"/>
            <a:ext cx="12416682" cy="1271015"/>
          </a:xfrm>
          <a:prstGeom prst="rect">
            <a:avLst/>
          </a:prstGeom>
          <a:solidFill>
            <a:srgbClr val="002856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14152" tIns="257076" rIns="514152" bIns="257076" rtlCol="0" anchor="ctr">
            <a:normAutofit/>
          </a:bodyPr>
          <a:lstStyle/>
          <a:p>
            <a:pPr algn="ctr" defTabSz="5141525"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9D8D6"/>
                </a:solidFill>
                <a:latin typeface="Montserrat" pitchFamily="2" charset="77"/>
                <a:cs typeface="Arial"/>
              </a:rPr>
              <a:t>ABSTRACT</a:t>
            </a:r>
          </a:p>
        </p:txBody>
      </p:sp>
      <p:sp>
        <p:nvSpPr>
          <p:cNvPr id="5" name="Rectangle 461"/>
          <p:cNvSpPr>
            <a:spLocks noChangeArrowheads="1"/>
          </p:cNvSpPr>
          <p:nvPr/>
        </p:nvSpPr>
        <p:spPr bwMode="auto">
          <a:xfrm>
            <a:off x="725288" y="6415368"/>
            <a:ext cx="12422915" cy="2696098"/>
          </a:xfrm>
          <a:prstGeom prst="rect">
            <a:avLst/>
          </a:prstGeom>
          <a:solidFill>
            <a:schemeClr val="bg1"/>
          </a:solidFill>
          <a:ln w="952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wrap="square" lIns="109711" tIns="54852" rIns="109711" bIns="54852">
            <a:sp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Keep the text size in these boxes at least 28 </a:t>
            </a:r>
            <a:r>
              <a:rPr lang="en-US" sz="2800" b="1" dirty="0" err="1">
                <a:latin typeface="Roboto" panose="02000000000000000000" pitchFamily="2" charset="0"/>
                <a:ea typeface="Roboto" panose="02000000000000000000" pitchFamily="2" charset="0"/>
              </a:rPr>
              <a:t>pt</a:t>
            </a: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 font for legibility.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5287" y="9421451"/>
            <a:ext cx="12422915" cy="1316736"/>
          </a:xfrm>
          <a:prstGeom prst="rect">
            <a:avLst/>
          </a:prstGeom>
          <a:solidFill>
            <a:srgbClr val="002856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14152" tIns="257076" rIns="514152" bIns="257076" rtlCol="0" anchor="ctr">
            <a:normAutofit/>
          </a:bodyPr>
          <a:lstStyle/>
          <a:p>
            <a:pPr algn="ctr" defTabSz="5141525"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9D8D6"/>
                </a:solidFill>
                <a:latin typeface="Montserrat" pitchFamily="2" charset="77"/>
                <a:cs typeface="Arial"/>
              </a:rPr>
              <a:t>INTRODUCTION</a:t>
            </a:r>
          </a:p>
        </p:txBody>
      </p:sp>
      <p:sp>
        <p:nvSpPr>
          <p:cNvPr id="7" name="Rectangle 461"/>
          <p:cNvSpPr>
            <a:spLocks noChangeArrowheads="1"/>
          </p:cNvSpPr>
          <p:nvPr/>
        </p:nvSpPr>
        <p:spPr bwMode="auto">
          <a:xfrm>
            <a:off x="731521" y="11048172"/>
            <a:ext cx="12416681" cy="829763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wrap="square" lIns="109711" tIns="54852" rIns="109711" bIns="54852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2800" dirty="0">
              <a:noFill/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</a:t>
            </a:r>
            <a:endParaRPr lang="en-US" sz="2800" dirty="0">
              <a:noFill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601352" y="4868883"/>
            <a:ext cx="16486168" cy="1271016"/>
          </a:xfrm>
          <a:prstGeom prst="rect">
            <a:avLst/>
          </a:prstGeom>
          <a:solidFill>
            <a:srgbClr val="002856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14152" tIns="257076" rIns="514152" bIns="257076" rtlCol="0" anchor="ctr">
            <a:normAutofit/>
          </a:bodyPr>
          <a:lstStyle/>
          <a:p>
            <a:pPr algn="ctr" defTabSz="5141525"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9D8D6"/>
                </a:solidFill>
                <a:latin typeface="Montserrat" pitchFamily="2" charset="77"/>
                <a:cs typeface="Arial"/>
              </a:rPr>
              <a:t>MATERIALS &amp; METHODS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04438" y="6439594"/>
            <a:ext cx="16486168" cy="102412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68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549958" y="4868883"/>
            <a:ext cx="12600432" cy="1271016"/>
          </a:xfrm>
          <a:prstGeom prst="rect">
            <a:avLst/>
          </a:prstGeom>
          <a:solidFill>
            <a:srgbClr val="002856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14152" tIns="257076" rIns="514152" bIns="257076" rtlCol="0" anchor="ctr">
            <a:normAutofit/>
          </a:bodyPr>
          <a:lstStyle/>
          <a:p>
            <a:pPr algn="ctr" defTabSz="5141525"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9D8D6"/>
                </a:solidFill>
                <a:latin typeface="Montserrat" pitchFamily="2" charset="77"/>
                <a:cs typeface="Arial"/>
              </a:rPr>
              <a:t>DISCUSSION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559247" y="6415368"/>
            <a:ext cx="12600432" cy="17751557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vert="horz" lIns="109728" tIns="54864" rIns="109728" bIns="54864" rtlCol="0">
            <a:noAutofit/>
          </a:bodyPr>
          <a:lstStyle/>
          <a:p>
            <a:pPr defTabSz="1097280">
              <a:spcBef>
                <a:spcPct val="20000"/>
              </a:spcBef>
              <a:defRPr/>
            </a:pP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sapien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venenatis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sapien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venenatis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defTabSz="1097280">
              <a:spcBef>
                <a:spcPct val="20000"/>
              </a:spcBef>
              <a:defRPr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48640" indent="-548640" defTabSz="109728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sapien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venenatis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548640" indent="-548640" defTabSz="109728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sapien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venenatis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548640" indent="-548640" defTabSz="109728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sapien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venenatis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548640" indent="-548640" defTabSz="109728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sapien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venenatis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venenatis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defTabSz="1097280">
              <a:spcBef>
                <a:spcPct val="20000"/>
              </a:spcBef>
              <a:defRPr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1097280">
              <a:spcBef>
                <a:spcPct val="20000"/>
              </a:spcBef>
              <a:defRPr/>
            </a:pP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Fusce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sapien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pretium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venenatis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595149" y="17035151"/>
            <a:ext cx="16486168" cy="1225296"/>
          </a:xfrm>
          <a:prstGeom prst="rect">
            <a:avLst/>
          </a:prstGeom>
          <a:solidFill>
            <a:srgbClr val="002856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14152" tIns="257076" rIns="514152" bIns="257076" rtlCol="0" anchor="ctr">
            <a:normAutofit lnSpcReduction="10000"/>
          </a:bodyPr>
          <a:lstStyle/>
          <a:p>
            <a:pPr algn="ctr" defTabSz="5141525"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9D8D6"/>
                </a:solidFill>
                <a:latin typeface="Montserrat" pitchFamily="2" charset="77"/>
                <a:cs typeface="Arial"/>
              </a:rPr>
              <a:t>RESULTS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601352" y="18550366"/>
            <a:ext cx="16486169" cy="1361510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68"/>
          </a:p>
        </p:txBody>
      </p:sp>
      <p:sp>
        <p:nvSpPr>
          <p:cNvPr id="18" name="Rectangle 17"/>
          <p:cNvSpPr/>
          <p:nvPr/>
        </p:nvSpPr>
        <p:spPr>
          <a:xfrm>
            <a:off x="14152021" y="19142121"/>
            <a:ext cx="7372613" cy="5577840"/>
          </a:xfrm>
          <a:prstGeom prst="rect">
            <a:avLst/>
          </a:prstGeom>
          <a:solidFill>
            <a:srgbClr val="FF4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68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4287503" y="24811082"/>
            <a:ext cx="7139838" cy="137160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defTabSz="109728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Figure 2. Descriptive Title.</a:t>
            </a:r>
          </a:p>
          <a:p>
            <a:pPr defTabSz="1097280">
              <a:spcBef>
                <a:spcPct val="20000"/>
              </a:spcBef>
              <a:defRPr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Figure legend and brief explanation.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181400" y="19142121"/>
            <a:ext cx="7364257" cy="5577840"/>
          </a:xfrm>
          <a:prstGeom prst="rect">
            <a:avLst/>
          </a:prstGeom>
          <a:solidFill>
            <a:srgbClr val="FF4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68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263225" y="24811082"/>
            <a:ext cx="7282432" cy="137160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defTabSz="109728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Figure 3. Descriptive Title.</a:t>
            </a:r>
          </a:p>
          <a:p>
            <a:pPr defTabSz="1097280">
              <a:spcBef>
                <a:spcPct val="20000"/>
              </a:spcBef>
              <a:defRPr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Figure legend and brief explanation.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30559247" y="24523056"/>
            <a:ext cx="12600432" cy="1316736"/>
          </a:xfrm>
          <a:prstGeom prst="rect">
            <a:avLst/>
          </a:prstGeom>
          <a:solidFill>
            <a:srgbClr val="002856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14152" tIns="257076" rIns="514152" bIns="257076" rtlCol="0" anchor="ctr">
            <a:normAutofit/>
          </a:bodyPr>
          <a:lstStyle/>
          <a:p>
            <a:pPr algn="ctr" defTabSz="5141525"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9D8D6"/>
                </a:solidFill>
                <a:latin typeface="Montserrat" pitchFamily="2" charset="77"/>
                <a:cs typeface="Arial"/>
              </a:rPr>
              <a:t>REFERENCES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0559247" y="28798823"/>
            <a:ext cx="12600432" cy="1316736"/>
          </a:xfrm>
          <a:prstGeom prst="rect">
            <a:avLst/>
          </a:prstGeom>
          <a:solidFill>
            <a:srgbClr val="002856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14152" tIns="257076" rIns="514152" bIns="257076" rtlCol="0" anchor="ctr">
            <a:normAutofit/>
          </a:bodyPr>
          <a:lstStyle/>
          <a:p>
            <a:pPr algn="ctr" defTabSz="5141525"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9D8D6"/>
                </a:solidFill>
                <a:latin typeface="Montserrat" pitchFamily="2" charset="77"/>
                <a:cs typeface="Arial"/>
              </a:rPr>
              <a:t> ACKNOWLEDGEMENTS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59247" y="30506166"/>
            <a:ext cx="12600432" cy="16593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749"/>
              </a:spcBef>
              <a:buFont typeface="Arial" pitchFamily="34" charset="0"/>
              <a:buChar char="•"/>
            </a:pP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80000"/>
              </a:lnSpc>
              <a:spcBef>
                <a:spcPts val="749"/>
              </a:spcBef>
              <a:buFont typeface="Arial" pitchFamily="34" charset="0"/>
              <a:buChar char="•"/>
            </a:pPr>
            <a:endParaRPr lang="en-US" sz="2800" dirty="0">
              <a:noFill/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749"/>
              </a:spcBef>
              <a:buFont typeface="Arial" pitchFamily="34" charset="0"/>
              <a:buChar char="•"/>
            </a:pPr>
            <a:endParaRPr lang="en-US" sz="2800" dirty="0">
              <a:noFill/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559247" y="26195923"/>
            <a:ext cx="12600432" cy="2246769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Slidnef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2. Fjief iejf</a:t>
            </a:r>
          </a:p>
          <a:p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3. Dgnrneneb</a:t>
            </a:r>
          </a:p>
          <a:p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4. Tevned</a:t>
            </a:r>
          </a:p>
          <a:p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5. Legtos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55495A9F-9E04-6F4C-9CEA-E726FE1D593F}"/>
              </a:ext>
            </a:extLst>
          </p:cNvPr>
          <p:cNvSpPr txBox="1">
            <a:spLocks/>
          </p:cNvSpPr>
          <p:nvPr/>
        </p:nvSpPr>
        <p:spPr>
          <a:xfrm>
            <a:off x="731521" y="19655789"/>
            <a:ext cx="12416681" cy="1316736"/>
          </a:xfrm>
          <a:prstGeom prst="rect">
            <a:avLst/>
          </a:prstGeom>
          <a:solidFill>
            <a:srgbClr val="002856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14152" tIns="257076" rIns="514152" bIns="257076" rtlCol="0" anchor="ctr">
            <a:normAutofit/>
          </a:bodyPr>
          <a:lstStyle/>
          <a:p>
            <a:pPr algn="ctr" defTabSz="5141525"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9D8D6"/>
                </a:solidFill>
                <a:latin typeface="Montserrat" pitchFamily="2" charset="77"/>
                <a:cs typeface="Arial"/>
              </a:rPr>
              <a:t>MATERIALS &amp; METHODS</a:t>
            </a:r>
          </a:p>
        </p:txBody>
      </p:sp>
      <p:sp>
        <p:nvSpPr>
          <p:cNvPr id="32" name="Rectangle 461">
            <a:extLst>
              <a:ext uri="{FF2B5EF4-FFF2-40B4-BE49-F238E27FC236}">
                <a16:creationId xmlns:a16="http://schemas.microsoft.com/office/drawing/2014/main" id="{866A4C0B-371F-1944-A032-1CAD310D5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1" y="21282511"/>
            <a:ext cx="12422915" cy="1088295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wrap="square" lIns="109711" tIns="54852" rIns="109711" bIns="54852">
            <a:sp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Technique 1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300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vitae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Technique 2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50 µL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Technique 3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95°C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Technique 4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60 minutes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justo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felis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urna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mauris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orci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tempus in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Technique 5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60 minutes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sollicitudin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varius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Donec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dolor, a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rutrum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elementum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268DE3-CD4D-CF47-A253-1539760ECF94}"/>
              </a:ext>
            </a:extLst>
          </p:cNvPr>
          <p:cNvSpPr/>
          <p:nvPr/>
        </p:nvSpPr>
        <p:spPr>
          <a:xfrm>
            <a:off x="14113783" y="26357724"/>
            <a:ext cx="7364257" cy="4200061"/>
          </a:xfrm>
          <a:prstGeom prst="rect">
            <a:avLst/>
          </a:prstGeom>
          <a:pattFill prst="ltHorz">
            <a:fgClr>
              <a:srgbClr val="FF4D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68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277A6C2-DA24-A342-BC76-3E9C3E79CE06}"/>
              </a:ext>
            </a:extLst>
          </p:cNvPr>
          <p:cNvSpPr txBox="1">
            <a:spLocks/>
          </p:cNvSpPr>
          <p:nvPr/>
        </p:nvSpPr>
        <p:spPr>
          <a:xfrm>
            <a:off x="13990320" y="30702745"/>
            <a:ext cx="7282432" cy="137160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defTabSz="109728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Table  1. Descriptive Title.</a:t>
            </a:r>
          </a:p>
          <a:p>
            <a:pPr defTabSz="1097280">
              <a:spcBef>
                <a:spcPct val="20000"/>
              </a:spcBef>
              <a:defRPr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Figure legend and brief explanation.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52862F-F447-434D-91EF-785551C2C609}"/>
              </a:ext>
            </a:extLst>
          </p:cNvPr>
          <p:cNvSpPr/>
          <p:nvPr/>
        </p:nvSpPr>
        <p:spPr>
          <a:xfrm>
            <a:off x="22181399" y="26357723"/>
            <a:ext cx="7364257" cy="4200061"/>
          </a:xfrm>
          <a:prstGeom prst="rect">
            <a:avLst/>
          </a:prstGeom>
          <a:pattFill prst="ltHorz">
            <a:fgClr>
              <a:srgbClr val="FF4D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68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4FB2EE52-3D79-3948-99CB-76A41834651C}"/>
              </a:ext>
            </a:extLst>
          </p:cNvPr>
          <p:cNvSpPr txBox="1">
            <a:spLocks/>
          </p:cNvSpPr>
          <p:nvPr/>
        </p:nvSpPr>
        <p:spPr>
          <a:xfrm>
            <a:off x="22354665" y="30702745"/>
            <a:ext cx="7282432" cy="137160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defTabSz="109728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Table  2. Descriptive Title.</a:t>
            </a:r>
          </a:p>
          <a:p>
            <a:pPr defTabSz="1097280">
              <a:spcBef>
                <a:spcPct val="20000"/>
              </a:spcBef>
              <a:defRPr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Figure legend and brief explanation.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2BFA7-5D7E-FC4E-9368-C66F0BAE3D48}"/>
              </a:ext>
            </a:extLst>
          </p:cNvPr>
          <p:cNvSpPr txBox="1"/>
          <p:nvPr/>
        </p:nvSpPr>
        <p:spPr>
          <a:xfrm>
            <a:off x="39827419" y="541637"/>
            <a:ext cx="325063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Other image here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BF6B102-C878-6A46-AEB1-5BEEE33267B6}"/>
              </a:ext>
            </a:extLst>
          </p:cNvPr>
          <p:cNvSpPr txBox="1">
            <a:spLocks/>
          </p:cNvSpPr>
          <p:nvPr/>
        </p:nvSpPr>
        <p:spPr>
          <a:xfrm>
            <a:off x="13981964" y="15058199"/>
            <a:ext cx="16226830" cy="1371600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/>
          <a:p>
            <a:pPr defTabSz="1097280">
              <a:spcBef>
                <a:spcPct val="20000"/>
              </a:spcBef>
              <a:defRPr/>
            </a:pPr>
            <a:r>
              <a:rPr lang="en-US" sz="3360" dirty="0">
                <a:solidFill>
                  <a:srgbClr val="002856"/>
                </a:solidFill>
              </a:rPr>
              <a:t>Figure 1. Descriptive Title</a:t>
            </a:r>
            <a:r>
              <a:rPr lang="en-US" sz="3360" dirty="0"/>
              <a:t>. Figure legend &amp; explanation. If appropriate, show a workflow diagram of your methods, or replace this figure with text. Keep caption font size at least 28.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48587C-7AE8-B844-A444-389F4BC2C41B}"/>
              </a:ext>
            </a:extLst>
          </p:cNvPr>
          <p:cNvGrpSpPr/>
          <p:nvPr/>
        </p:nvGrpSpPr>
        <p:grpSpPr>
          <a:xfrm>
            <a:off x="14051154" y="6628115"/>
            <a:ext cx="15605139" cy="8300809"/>
            <a:chOff x="14051154" y="6580251"/>
            <a:chExt cx="15605139" cy="830080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E2A3A7-7F82-784E-B345-BC21E32B3B72}"/>
                </a:ext>
              </a:extLst>
            </p:cNvPr>
            <p:cNvGrpSpPr/>
            <p:nvPr/>
          </p:nvGrpSpPr>
          <p:grpSpPr>
            <a:xfrm>
              <a:off x="14051154" y="6580251"/>
              <a:ext cx="15605139" cy="8300809"/>
              <a:chOff x="14113783" y="6574510"/>
              <a:chExt cx="15605139" cy="830080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158F5A-2DE0-DD42-9245-30D28FED13BC}"/>
                  </a:ext>
                </a:extLst>
              </p:cNvPr>
              <p:cNvSpPr/>
              <p:nvPr/>
            </p:nvSpPr>
            <p:spPr>
              <a:xfrm>
                <a:off x="14113783" y="6574510"/>
                <a:ext cx="4051189" cy="3822126"/>
              </a:xfrm>
              <a:prstGeom prst="rect">
                <a:avLst/>
              </a:prstGeom>
              <a:solidFill>
                <a:srgbClr val="FF4D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368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C4FDB77-A430-3043-A0B0-F0807B0FDDAA}"/>
                  </a:ext>
                </a:extLst>
              </p:cNvPr>
              <p:cNvSpPr/>
              <p:nvPr/>
            </p:nvSpPr>
            <p:spPr>
              <a:xfrm>
                <a:off x="19890758" y="6574510"/>
                <a:ext cx="4051189" cy="3822126"/>
              </a:xfrm>
              <a:prstGeom prst="rect">
                <a:avLst/>
              </a:prstGeom>
              <a:solidFill>
                <a:srgbClr val="FF4D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368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A5D3B87-C89C-CB45-9B63-6A24565DA729}"/>
                  </a:ext>
                </a:extLst>
              </p:cNvPr>
              <p:cNvSpPr/>
              <p:nvPr/>
            </p:nvSpPr>
            <p:spPr>
              <a:xfrm>
                <a:off x="25667733" y="6574510"/>
                <a:ext cx="4051189" cy="3822126"/>
              </a:xfrm>
              <a:prstGeom prst="rect">
                <a:avLst/>
              </a:prstGeom>
              <a:solidFill>
                <a:srgbClr val="FF4D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368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31508DC-9537-CE42-91EB-A265CB7DAEB9}"/>
                  </a:ext>
                </a:extLst>
              </p:cNvPr>
              <p:cNvSpPr/>
              <p:nvPr/>
            </p:nvSpPr>
            <p:spPr>
              <a:xfrm>
                <a:off x="14113783" y="11053193"/>
                <a:ext cx="4051189" cy="3822126"/>
              </a:xfrm>
              <a:prstGeom prst="rect">
                <a:avLst/>
              </a:prstGeom>
              <a:solidFill>
                <a:srgbClr val="FF4D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368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598E7EE-C7DC-C547-930A-59675792A344}"/>
                  </a:ext>
                </a:extLst>
              </p:cNvPr>
              <p:cNvSpPr/>
              <p:nvPr/>
            </p:nvSpPr>
            <p:spPr>
              <a:xfrm>
                <a:off x="19890758" y="11053193"/>
                <a:ext cx="4051189" cy="3822126"/>
              </a:xfrm>
              <a:prstGeom prst="rect">
                <a:avLst/>
              </a:prstGeom>
              <a:solidFill>
                <a:srgbClr val="FF4D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368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7B52BE0-EE9F-8D41-B281-EB339564194B}"/>
                  </a:ext>
                </a:extLst>
              </p:cNvPr>
              <p:cNvSpPr/>
              <p:nvPr/>
            </p:nvSpPr>
            <p:spPr>
              <a:xfrm>
                <a:off x="25667733" y="11053193"/>
                <a:ext cx="4051189" cy="3822126"/>
              </a:xfrm>
              <a:prstGeom prst="rect">
                <a:avLst/>
              </a:prstGeom>
              <a:solidFill>
                <a:srgbClr val="FF4D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368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5138573-6B82-6440-8B35-3118FA743C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97493" y="8655410"/>
                <a:ext cx="1545550" cy="4240693"/>
              </a:xfrm>
              <a:prstGeom prst="straightConnector1">
                <a:avLst/>
              </a:prstGeom>
              <a:ln w="38100">
                <a:solidFill>
                  <a:srgbClr val="003D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CB2F80C-D8E0-6840-BF03-674BB837AF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062544" y="8655410"/>
                <a:ext cx="1545550" cy="4240693"/>
              </a:xfrm>
              <a:prstGeom prst="straightConnector1">
                <a:avLst/>
              </a:prstGeom>
              <a:ln w="38100">
                <a:solidFill>
                  <a:srgbClr val="003D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E342D82-D69C-1A49-BA51-C5017C742DE5}"/>
                </a:ext>
              </a:extLst>
            </p:cNvPr>
            <p:cNvCxnSpPr>
              <a:cxnSpLocks/>
            </p:cNvCxnSpPr>
            <p:nvPr/>
          </p:nvCxnSpPr>
          <p:spPr>
            <a:xfrm>
              <a:off x="16139376" y="10534050"/>
              <a:ext cx="0" cy="399802"/>
            </a:xfrm>
            <a:prstGeom prst="straightConnector1">
              <a:avLst/>
            </a:prstGeom>
            <a:ln w="38100">
              <a:solidFill>
                <a:srgbClr val="003D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EA23BBE-CED6-894D-83C2-E186210D8C6E}"/>
                </a:ext>
              </a:extLst>
            </p:cNvPr>
            <p:cNvCxnSpPr>
              <a:cxnSpLocks/>
            </p:cNvCxnSpPr>
            <p:nvPr/>
          </p:nvCxnSpPr>
          <p:spPr>
            <a:xfrm>
              <a:off x="21916351" y="10534050"/>
              <a:ext cx="0" cy="399802"/>
            </a:xfrm>
            <a:prstGeom prst="straightConnector1">
              <a:avLst/>
            </a:prstGeom>
            <a:ln w="38100">
              <a:solidFill>
                <a:srgbClr val="003D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2349F0F-CA3D-3044-B39A-B40B3AB1CCFA}"/>
                </a:ext>
              </a:extLst>
            </p:cNvPr>
            <p:cNvCxnSpPr>
              <a:cxnSpLocks/>
            </p:cNvCxnSpPr>
            <p:nvPr/>
          </p:nvCxnSpPr>
          <p:spPr>
            <a:xfrm>
              <a:off x="27693326" y="10534050"/>
              <a:ext cx="0" cy="399802"/>
            </a:xfrm>
            <a:prstGeom prst="straightConnector1">
              <a:avLst/>
            </a:prstGeom>
            <a:ln w="38100">
              <a:solidFill>
                <a:srgbClr val="003D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6C7F6D6-3E17-BF4F-9FF2-F435CCC75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87" y="761599"/>
            <a:ext cx="3250630" cy="26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1129</Words>
  <Application>Microsoft Macintosh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Roboto</vt:lpstr>
      <vt:lpstr>Office Theme</vt:lpstr>
      <vt:lpstr>Descriptive Poster Title Student Names (Advisor: Dr. Professor) Department Name, Western Connecticut State University, Danbury, CT 06810  </vt:lpstr>
    </vt:vector>
  </TitlesOfParts>
  <Manager/>
  <Company>WCSU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University Computing</dc:creator>
  <cp:keywords/>
  <dc:description/>
  <cp:lastModifiedBy>Hannah Reynolds</cp:lastModifiedBy>
  <cp:revision>16</cp:revision>
  <cp:lastPrinted>2023-04-06T19:01:10Z</cp:lastPrinted>
  <dcterms:created xsi:type="dcterms:W3CDTF">2012-05-17T20:58:42Z</dcterms:created>
  <dcterms:modified xsi:type="dcterms:W3CDTF">2023-04-06T19:13:26Z</dcterms:modified>
  <cp:category/>
</cp:coreProperties>
</file>